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Lst>
  <p:notesMasterIdLst>
    <p:notesMasterId r:id="rId30"/>
  </p:notesMasterIdLst>
  <p:sldIdLst>
    <p:sldId id="304" r:id="rId3"/>
    <p:sldId id="317" r:id="rId4"/>
    <p:sldId id="329" r:id="rId5"/>
    <p:sldId id="324" r:id="rId6"/>
    <p:sldId id="305" r:id="rId7"/>
    <p:sldId id="306" r:id="rId8"/>
    <p:sldId id="312" r:id="rId9"/>
    <p:sldId id="307" r:id="rId10"/>
    <p:sldId id="310" r:id="rId11"/>
    <p:sldId id="315" r:id="rId12"/>
    <p:sldId id="309" r:id="rId13"/>
    <p:sldId id="318" r:id="rId14"/>
    <p:sldId id="330" r:id="rId15"/>
    <p:sldId id="336" r:id="rId16"/>
    <p:sldId id="320" r:id="rId17"/>
    <p:sldId id="328" r:id="rId18"/>
    <p:sldId id="326" r:id="rId19"/>
    <p:sldId id="327" r:id="rId20"/>
    <p:sldId id="334" r:id="rId21"/>
    <p:sldId id="335" r:id="rId22"/>
    <p:sldId id="333" r:id="rId23"/>
    <p:sldId id="332" r:id="rId24"/>
    <p:sldId id="321" r:id="rId25"/>
    <p:sldId id="316" r:id="rId26"/>
    <p:sldId id="311" r:id="rId27"/>
    <p:sldId id="325" r:id="rId28"/>
    <p:sldId id="32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rica Waite" initials="EW" lastIdx="2" clrIdx="0">
    <p:extLst>
      <p:ext uri="{19B8F6BF-5375-455C-9EA6-DF929625EA0E}">
        <p15:presenceInfo xmlns:p15="http://schemas.microsoft.com/office/powerpoint/2012/main" userId="c568693182780e7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E128"/>
    <a:srgbClr val="2CB22F"/>
    <a:srgbClr val="92D050"/>
    <a:srgbClr val="9CD35F"/>
    <a:srgbClr val="C2E49C"/>
    <a:srgbClr val="00B0F0"/>
    <a:srgbClr val="00E7F2"/>
    <a:srgbClr val="FFC000"/>
    <a:srgbClr val="ED7D31"/>
    <a:srgbClr val="C55A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86447"/>
  </p:normalViewPr>
  <p:slideViewPr>
    <p:cSldViewPr snapToGrid="0" snapToObjects="1">
      <p:cViewPr varScale="1">
        <p:scale>
          <a:sx n="85" d="100"/>
          <a:sy n="85" d="100"/>
        </p:scale>
        <p:origin x="590" y="77"/>
      </p:cViewPr>
      <p:guideLst/>
    </p:cSldViewPr>
  </p:slideViewPr>
  <p:outlineViewPr>
    <p:cViewPr>
      <p:scale>
        <a:sx n="33" d="100"/>
        <a:sy n="33" d="100"/>
      </p:scale>
      <p:origin x="0" y="0"/>
    </p:cViewPr>
    <p:sldLst>
      <p:sld r:id="rId1" collapse="1"/>
    </p:sldLst>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6.xml"/></Relationships>
</file>

<file path=ppt/_rels/viewProps.xml.rels><?xml version="1.0" encoding="UTF-8" standalone="yes"?>
<Relationships xmlns="http://schemas.openxmlformats.org/package/2006/relationships"><Relationship Id="rId1" Type="http://schemas.openxmlformats.org/officeDocument/2006/relationships/slide" Target="slides/slide1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0BBD4B-7E5A-48E4-858A-55AB0827648D}" type="doc">
      <dgm:prSet loTypeId="urn:microsoft.com/office/officeart/2005/8/layout/process5" loCatId="process" qsTypeId="urn:microsoft.com/office/officeart/2005/8/quickstyle/simple1" qsCatId="simple" csTypeId="urn:microsoft.com/office/officeart/2005/8/colors/accent1_2" csCatId="accent1" phldr="1"/>
      <dgm:spPr/>
    </dgm:pt>
    <dgm:pt modelId="{190471FB-C8C1-4C4C-8260-9083812845C9}">
      <dgm:prSet phldrT="[Text]"/>
      <dgm:spPr>
        <a:xfrm>
          <a:off x="5609" y="277040"/>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dirty="0">
              <a:solidFill>
                <a:sysClr val="windowText" lastClr="000000"/>
              </a:solidFill>
              <a:latin typeface="Times New Roman" panose="02020603050405020304" pitchFamily="18" charset="0"/>
              <a:ea typeface="+mn-ea"/>
              <a:cs typeface="Times New Roman" panose="02020603050405020304" pitchFamily="18" charset="0"/>
            </a:rPr>
            <a:t>2D Medical Image Dataset</a:t>
          </a:r>
          <a:endParaRPr lang="en-IN" dirty="0">
            <a:solidFill>
              <a:sysClr val="windowText" lastClr="000000"/>
            </a:solidFill>
            <a:latin typeface="Times New Roman" panose="02020603050405020304" pitchFamily="18" charset="0"/>
            <a:ea typeface="+mn-ea"/>
            <a:cs typeface="Times New Roman" panose="02020603050405020304" pitchFamily="18" charset="0"/>
          </a:endParaRPr>
        </a:p>
      </dgm:t>
    </dgm:pt>
    <dgm:pt modelId="{EC87C8C3-2338-4BBD-9242-77514DF67235}" type="parTrans" cxnId="{BAD1ED30-D015-4986-B198-2BAA6C2CD53F}">
      <dgm:prSet/>
      <dgm:spPr/>
      <dgm:t>
        <a:bodyPr/>
        <a:lstStyle/>
        <a:p>
          <a:endParaRPr lang="en-IN"/>
        </a:p>
      </dgm:t>
    </dgm:pt>
    <dgm:pt modelId="{3A547B2C-B8B7-4641-BA94-5FE47E8C89B6}" type="sibTrans" cxnId="{BAD1ED30-D015-4986-B198-2BAA6C2CD53F}">
      <dgm:prSet/>
      <dgm:spPr>
        <a:xfrm>
          <a:off x="1829649" y="572105"/>
          <a:ext cx="355419" cy="415773"/>
        </a:xfrm>
        <a:prstGeom prst="rightArrow">
          <a:avLst>
            <a:gd name="adj1" fmla="val 60000"/>
            <a:gd name="adj2" fmla="val 50000"/>
          </a:avLst>
        </a:prstGeom>
        <a:solidFill>
          <a:schemeClr val="accent3">
            <a:lumMod val="25000"/>
          </a:schemeClr>
        </a:solidFill>
        <a:ln>
          <a:noFill/>
        </a:ln>
        <a:effectLst/>
      </dgm:spPr>
      <dgm:t>
        <a:bodyPr/>
        <a:lstStyle/>
        <a:p>
          <a:pPr>
            <a:buNone/>
          </a:pPr>
          <a:endParaRPr lang="en-IN">
            <a:solidFill>
              <a:sysClr val="window" lastClr="FFFFFF"/>
            </a:solidFill>
            <a:latin typeface="Calibri" panose="020F0502020204030204"/>
            <a:ea typeface="+mn-ea"/>
            <a:cs typeface="+mn-cs"/>
          </a:endParaRPr>
        </a:p>
      </dgm:t>
    </dgm:pt>
    <dgm:pt modelId="{69943E3D-C8B4-45E4-80D2-85FBC4CD9BBC}">
      <dgm:prSet phldrT="[Text]" custT="1"/>
      <dgm:spPr>
        <a:xfrm>
          <a:off x="2352719" y="277040"/>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000" dirty="0">
              <a:solidFill>
                <a:sysClr val="windowText" lastClr="000000"/>
              </a:solidFill>
              <a:latin typeface="Times New Roman" panose="02020603050405020304" pitchFamily="18" charset="0"/>
              <a:ea typeface="+mn-ea"/>
              <a:cs typeface="Times New Roman" panose="02020603050405020304" pitchFamily="18" charset="0"/>
            </a:rPr>
            <a:t>Hybrid Encryption</a:t>
          </a:r>
          <a:endParaRPr lang="en-IN" sz="2000" dirty="0">
            <a:solidFill>
              <a:sysClr val="windowText" lastClr="000000"/>
            </a:solidFill>
            <a:latin typeface="Times New Roman" panose="02020603050405020304" pitchFamily="18" charset="0"/>
            <a:ea typeface="+mn-ea"/>
            <a:cs typeface="Times New Roman" panose="02020603050405020304" pitchFamily="18" charset="0"/>
          </a:endParaRPr>
        </a:p>
      </dgm:t>
    </dgm:pt>
    <dgm:pt modelId="{D7C575CC-BEAF-4C4D-80CD-549F80B98CBF}" type="parTrans" cxnId="{12BF855C-67E2-4FAB-8BC9-7D95AAEA2EEC}">
      <dgm:prSet/>
      <dgm:spPr/>
      <dgm:t>
        <a:bodyPr/>
        <a:lstStyle/>
        <a:p>
          <a:endParaRPr lang="en-IN"/>
        </a:p>
      </dgm:t>
    </dgm:pt>
    <dgm:pt modelId="{4CA90D9F-4A46-4DED-8E6D-C71DA184BCD6}" type="sibTrans" cxnId="{12BF855C-67E2-4FAB-8BC9-7D95AAEA2EEC}">
      <dgm:prSet/>
      <dgm:spPr>
        <a:xfrm>
          <a:off x="4176759" y="572105"/>
          <a:ext cx="355419" cy="415773"/>
        </a:xfrm>
        <a:prstGeom prst="rightArrow">
          <a:avLst>
            <a:gd name="adj1" fmla="val 60000"/>
            <a:gd name="adj2" fmla="val 50000"/>
          </a:avLst>
        </a:prstGeom>
        <a:solidFill>
          <a:schemeClr val="accent3">
            <a:lumMod val="25000"/>
          </a:schemeClr>
        </a:solidFill>
        <a:ln>
          <a:noFill/>
        </a:ln>
        <a:effectLst/>
      </dgm:spPr>
      <dgm:t>
        <a:bodyPr/>
        <a:lstStyle/>
        <a:p>
          <a:pPr>
            <a:buNone/>
          </a:pPr>
          <a:endParaRPr lang="en-IN">
            <a:solidFill>
              <a:sysClr val="window" lastClr="FFFFFF"/>
            </a:solidFill>
            <a:latin typeface="Calibri" panose="020F0502020204030204"/>
            <a:ea typeface="+mn-ea"/>
            <a:cs typeface="+mn-cs"/>
          </a:endParaRPr>
        </a:p>
      </dgm:t>
    </dgm:pt>
    <dgm:pt modelId="{80372019-87CF-47A8-8345-81E754825261}">
      <dgm:prSet phldrT="[Text]" custT="1"/>
      <dgm:spPr>
        <a:xfrm>
          <a:off x="4699829" y="277040"/>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sz="2000" b="0" dirty="0">
              <a:solidFill>
                <a:sysClr val="windowText" lastClr="000000"/>
              </a:solidFill>
              <a:latin typeface="Times New Roman" panose="02020603050405020304" pitchFamily="18" charset="0"/>
              <a:ea typeface="+mn-ea"/>
              <a:cs typeface="Times New Roman" panose="02020603050405020304" pitchFamily="18" charset="0"/>
            </a:rPr>
            <a:t>Transmission over network</a:t>
          </a:r>
          <a:endParaRPr lang="en-IN" sz="2000" b="0" dirty="0">
            <a:solidFill>
              <a:sysClr val="windowText" lastClr="000000"/>
            </a:solidFill>
            <a:latin typeface="Times New Roman" panose="02020603050405020304" pitchFamily="18" charset="0"/>
            <a:ea typeface="+mn-ea"/>
            <a:cs typeface="Times New Roman" panose="02020603050405020304" pitchFamily="18" charset="0"/>
          </a:endParaRPr>
        </a:p>
      </dgm:t>
    </dgm:pt>
    <dgm:pt modelId="{3A471BD8-31C7-46AA-80F2-65635F079EAC}" type="parTrans" cxnId="{23E8A22A-F98A-4453-918D-8528BC3326A6}">
      <dgm:prSet/>
      <dgm:spPr/>
      <dgm:t>
        <a:bodyPr/>
        <a:lstStyle/>
        <a:p>
          <a:endParaRPr lang="en-IN"/>
        </a:p>
      </dgm:t>
    </dgm:pt>
    <dgm:pt modelId="{C307D199-97BB-452A-98D0-FFDAD4068078}" type="sibTrans" cxnId="{23E8A22A-F98A-4453-918D-8528BC3326A6}">
      <dgm:prSet/>
      <dgm:spPr>
        <a:xfrm rot="5400000">
          <a:off x="5360373" y="1400300"/>
          <a:ext cx="355419" cy="415773"/>
        </a:xfrm>
        <a:prstGeom prst="rightArrow">
          <a:avLst>
            <a:gd name="adj1" fmla="val 60000"/>
            <a:gd name="adj2" fmla="val 50000"/>
          </a:avLst>
        </a:prstGeom>
        <a:solidFill>
          <a:schemeClr val="accent3">
            <a:lumMod val="25000"/>
          </a:schemeClr>
        </a:solidFill>
        <a:ln>
          <a:noFill/>
        </a:ln>
        <a:effectLst/>
      </dgm:spPr>
      <dgm:t>
        <a:bodyPr/>
        <a:lstStyle/>
        <a:p>
          <a:pPr>
            <a:buNone/>
          </a:pPr>
          <a:endParaRPr lang="en-IN">
            <a:solidFill>
              <a:sysClr val="window" lastClr="FFFFFF"/>
            </a:solidFill>
            <a:latin typeface="Calibri" panose="020F0502020204030204"/>
            <a:ea typeface="+mn-ea"/>
            <a:cs typeface="+mn-cs"/>
          </a:endParaRPr>
        </a:p>
      </dgm:t>
    </dgm:pt>
    <dgm:pt modelId="{39EEB1D0-23AC-4AB7-95F3-60E90EE71FF9}">
      <dgm:prSet phldrT="[Text]"/>
      <dgm:spPr>
        <a:xfrm>
          <a:off x="4699829" y="1953547"/>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dirty="0">
              <a:solidFill>
                <a:sysClr val="windowText" lastClr="000000"/>
              </a:solidFill>
              <a:latin typeface="Times New Roman" panose="02020603050405020304" pitchFamily="18" charset="0"/>
              <a:ea typeface="+mn-ea"/>
              <a:cs typeface="Times New Roman" panose="02020603050405020304" pitchFamily="18" charset="0"/>
            </a:rPr>
            <a:t>Decryption</a:t>
          </a:r>
          <a:endParaRPr lang="en-IN" dirty="0">
            <a:solidFill>
              <a:sysClr val="windowText" lastClr="000000"/>
            </a:solidFill>
            <a:latin typeface="Times New Roman" panose="02020603050405020304" pitchFamily="18" charset="0"/>
            <a:ea typeface="+mn-ea"/>
            <a:cs typeface="Times New Roman" panose="02020603050405020304" pitchFamily="18" charset="0"/>
          </a:endParaRPr>
        </a:p>
      </dgm:t>
    </dgm:pt>
    <dgm:pt modelId="{3EA18E9F-D4A5-45E9-A198-3889C7345C7E}" type="parTrans" cxnId="{200AC217-0847-4C6D-AECA-847345CC81A1}">
      <dgm:prSet/>
      <dgm:spPr/>
      <dgm:t>
        <a:bodyPr/>
        <a:lstStyle/>
        <a:p>
          <a:endParaRPr lang="en-IN"/>
        </a:p>
      </dgm:t>
    </dgm:pt>
    <dgm:pt modelId="{7AFED917-3143-45BF-A8D1-BC8247A245E3}" type="sibTrans" cxnId="{200AC217-0847-4C6D-AECA-847345CC81A1}">
      <dgm:prSet/>
      <dgm:spPr>
        <a:xfrm rot="10800000">
          <a:off x="4196877" y="2248612"/>
          <a:ext cx="355419" cy="415773"/>
        </a:xfrm>
        <a:prstGeom prst="rightArrow">
          <a:avLst>
            <a:gd name="adj1" fmla="val 60000"/>
            <a:gd name="adj2" fmla="val 50000"/>
          </a:avLst>
        </a:prstGeom>
        <a:solidFill>
          <a:schemeClr val="accent3">
            <a:lumMod val="25000"/>
          </a:schemeClr>
        </a:solidFill>
        <a:ln>
          <a:noFill/>
        </a:ln>
        <a:effectLst/>
      </dgm:spPr>
      <dgm:t>
        <a:bodyPr/>
        <a:lstStyle/>
        <a:p>
          <a:pPr>
            <a:buNone/>
          </a:pPr>
          <a:endParaRPr lang="en-IN">
            <a:solidFill>
              <a:sysClr val="window" lastClr="FFFFFF"/>
            </a:solidFill>
            <a:latin typeface="Calibri" panose="020F0502020204030204"/>
            <a:ea typeface="+mn-ea"/>
            <a:cs typeface="+mn-cs"/>
          </a:endParaRPr>
        </a:p>
      </dgm:t>
    </dgm:pt>
    <dgm:pt modelId="{19A14C16-C35E-4F6B-A29E-CFE4A51881F4}">
      <dgm:prSet phldrT="[Text]"/>
      <dgm:spPr>
        <a:xfrm>
          <a:off x="2352719" y="1953547"/>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gm:spPr>
      <dgm:t>
        <a:bodyPr/>
        <a:lstStyle/>
        <a:p>
          <a:pPr>
            <a:buNone/>
          </a:pPr>
          <a:r>
            <a:rPr lang="en-US" dirty="0">
              <a:solidFill>
                <a:sysClr val="windowText" lastClr="000000"/>
              </a:solidFill>
              <a:latin typeface="Times New Roman" panose="02020603050405020304" pitchFamily="18" charset="0"/>
              <a:ea typeface="+mn-ea"/>
              <a:cs typeface="Times New Roman" panose="02020603050405020304" pitchFamily="18" charset="0"/>
            </a:rPr>
            <a:t>Evaluation of obtained image</a:t>
          </a:r>
          <a:endParaRPr lang="en-IN" dirty="0">
            <a:solidFill>
              <a:sysClr val="windowText" lastClr="000000"/>
            </a:solidFill>
            <a:latin typeface="Times New Roman" panose="02020603050405020304" pitchFamily="18" charset="0"/>
            <a:ea typeface="+mn-ea"/>
            <a:cs typeface="Times New Roman" panose="02020603050405020304" pitchFamily="18" charset="0"/>
          </a:endParaRPr>
        </a:p>
      </dgm:t>
    </dgm:pt>
    <dgm:pt modelId="{AB10FC52-A764-4543-BA7C-006BC6894E52}" type="parTrans" cxnId="{96E9D179-90E3-4403-AF92-8B7BE1422652}">
      <dgm:prSet/>
      <dgm:spPr/>
      <dgm:t>
        <a:bodyPr/>
        <a:lstStyle/>
        <a:p>
          <a:endParaRPr lang="en-IN"/>
        </a:p>
      </dgm:t>
    </dgm:pt>
    <dgm:pt modelId="{DCC55B36-F7A8-44EB-B9B0-30349767D28A}" type="sibTrans" cxnId="{96E9D179-90E3-4403-AF92-8B7BE1422652}">
      <dgm:prSet/>
      <dgm:spPr/>
      <dgm:t>
        <a:bodyPr/>
        <a:lstStyle/>
        <a:p>
          <a:endParaRPr lang="en-IN"/>
        </a:p>
      </dgm:t>
    </dgm:pt>
    <dgm:pt modelId="{1CB8C371-49B4-4579-B79A-3D75EDA6251F}">
      <dgm:prSet custT="1"/>
      <dgm:spPr>
        <a:solidFill>
          <a:srgbClr val="FFFF00"/>
        </a:solidFill>
      </dgm:spPr>
      <dgm:t>
        <a:bodyPr/>
        <a:lstStyle/>
        <a:p>
          <a:r>
            <a:rPr lang="en-US" sz="2000" dirty="0">
              <a:solidFill>
                <a:schemeClr val="tx1"/>
              </a:solidFill>
              <a:latin typeface="Times New Roman" panose="02020603050405020304" pitchFamily="18" charset="0"/>
              <a:cs typeface="Times New Roman" panose="02020603050405020304" pitchFamily="18" charset="0"/>
            </a:rPr>
            <a:t>Preprocessing</a:t>
          </a:r>
          <a:endParaRPr lang="en-IN" sz="2000" dirty="0">
            <a:solidFill>
              <a:schemeClr val="tx1"/>
            </a:solidFill>
            <a:latin typeface="Times New Roman" panose="02020603050405020304" pitchFamily="18" charset="0"/>
            <a:cs typeface="Times New Roman" panose="02020603050405020304" pitchFamily="18" charset="0"/>
          </a:endParaRPr>
        </a:p>
      </dgm:t>
    </dgm:pt>
    <dgm:pt modelId="{B2841BE1-2191-4BF3-ADCC-0415A54D31F0}" type="parTrans" cxnId="{C8730C4A-FA2B-4ECF-8238-0968D94463A4}">
      <dgm:prSet/>
      <dgm:spPr/>
      <dgm:t>
        <a:bodyPr/>
        <a:lstStyle/>
        <a:p>
          <a:endParaRPr lang="en-IN"/>
        </a:p>
      </dgm:t>
    </dgm:pt>
    <dgm:pt modelId="{6F7DF45A-0132-467D-A454-793AA35D1EDE}" type="sibTrans" cxnId="{C8730C4A-FA2B-4ECF-8238-0968D94463A4}">
      <dgm:prSet/>
      <dgm:spPr>
        <a:solidFill>
          <a:schemeClr val="accent2">
            <a:lumMod val="25000"/>
          </a:schemeClr>
        </a:solidFill>
      </dgm:spPr>
      <dgm:t>
        <a:bodyPr/>
        <a:lstStyle/>
        <a:p>
          <a:endParaRPr lang="en-IN"/>
        </a:p>
      </dgm:t>
    </dgm:pt>
    <dgm:pt modelId="{15DDF3AD-C6CE-4D4C-BEA5-42B21F825A8F}" type="pres">
      <dgm:prSet presAssocID="{C80BBD4B-7E5A-48E4-858A-55AB0827648D}" presName="diagram" presStyleCnt="0">
        <dgm:presLayoutVars>
          <dgm:dir/>
          <dgm:resizeHandles val="exact"/>
        </dgm:presLayoutVars>
      </dgm:prSet>
      <dgm:spPr/>
    </dgm:pt>
    <dgm:pt modelId="{34B5C168-BC1B-4A18-AF54-25EC534804C9}" type="pres">
      <dgm:prSet presAssocID="{190471FB-C8C1-4C4C-8260-9083812845C9}" presName="node" presStyleLbl="node1" presStyleIdx="0" presStyleCnt="6">
        <dgm:presLayoutVars>
          <dgm:bulletEnabled val="1"/>
        </dgm:presLayoutVars>
      </dgm:prSet>
      <dgm:spPr/>
    </dgm:pt>
    <dgm:pt modelId="{DC591C1D-9BE5-4656-B640-24ED2C7DB1C5}" type="pres">
      <dgm:prSet presAssocID="{3A547B2C-B8B7-4641-BA94-5FE47E8C89B6}" presName="sibTrans" presStyleLbl="sibTrans2D1" presStyleIdx="0" presStyleCnt="5"/>
      <dgm:spPr/>
    </dgm:pt>
    <dgm:pt modelId="{2E720080-226D-48E4-857F-D2512527AA40}" type="pres">
      <dgm:prSet presAssocID="{3A547B2C-B8B7-4641-BA94-5FE47E8C89B6}" presName="connectorText" presStyleLbl="sibTrans2D1" presStyleIdx="0" presStyleCnt="5"/>
      <dgm:spPr/>
    </dgm:pt>
    <dgm:pt modelId="{DA90956A-CE41-472C-A73D-2286A1843AFE}" type="pres">
      <dgm:prSet presAssocID="{1CB8C371-49B4-4579-B79A-3D75EDA6251F}" presName="node" presStyleLbl="node1" presStyleIdx="1" presStyleCnt="6">
        <dgm:presLayoutVars>
          <dgm:bulletEnabled val="1"/>
        </dgm:presLayoutVars>
      </dgm:prSet>
      <dgm:spPr/>
    </dgm:pt>
    <dgm:pt modelId="{EE702E8A-B5AC-46F9-B193-9B140449AC34}" type="pres">
      <dgm:prSet presAssocID="{6F7DF45A-0132-467D-A454-793AA35D1EDE}" presName="sibTrans" presStyleLbl="sibTrans2D1" presStyleIdx="1" presStyleCnt="5"/>
      <dgm:spPr/>
    </dgm:pt>
    <dgm:pt modelId="{35FA05B3-7053-4767-8965-383E2EDBB721}" type="pres">
      <dgm:prSet presAssocID="{6F7DF45A-0132-467D-A454-793AA35D1EDE}" presName="connectorText" presStyleLbl="sibTrans2D1" presStyleIdx="1" presStyleCnt="5"/>
      <dgm:spPr/>
    </dgm:pt>
    <dgm:pt modelId="{82C21D99-DF3B-4A05-BEDF-84282B5EED6D}" type="pres">
      <dgm:prSet presAssocID="{69943E3D-C8B4-45E4-80D2-85FBC4CD9BBC}" presName="node" presStyleLbl="node1" presStyleIdx="2" presStyleCnt="6">
        <dgm:presLayoutVars>
          <dgm:bulletEnabled val="1"/>
        </dgm:presLayoutVars>
      </dgm:prSet>
      <dgm:spPr/>
    </dgm:pt>
    <dgm:pt modelId="{16D35AD5-1385-44A9-8BF1-38B327C082DC}" type="pres">
      <dgm:prSet presAssocID="{4CA90D9F-4A46-4DED-8E6D-C71DA184BCD6}" presName="sibTrans" presStyleLbl="sibTrans2D1" presStyleIdx="2" presStyleCnt="5"/>
      <dgm:spPr/>
    </dgm:pt>
    <dgm:pt modelId="{DEF738AC-A503-46FD-96A9-FA54FA3B6D02}" type="pres">
      <dgm:prSet presAssocID="{4CA90D9F-4A46-4DED-8E6D-C71DA184BCD6}" presName="connectorText" presStyleLbl="sibTrans2D1" presStyleIdx="2" presStyleCnt="5"/>
      <dgm:spPr/>
    </dgm:pt>
    <dgm:pt modelId="{7E160256-B4F9-4105-84B3-A71018FF1AA0}" type="pres">
      <dgm:prSet presAssocID="{80372019-87CF-47A8-8345-81E754825261}" presName="node" presStyleLbl="node1" presStyleIdx="3" presStyleCnt="6">
        <dgm:presLayoutVars>
          <dgm:bulletEnabled val="1"/>
        </dgm:presLayoutVars>
      </dgm:prSet>
      <dgm:spPr/>
    </dgm:pt>
    <dgm:pt modelId="{A209107C-CE27-4995-B34B-87996A52F620}" type="pres">
      <dgm:prSet presAssocID="{C307D199-97BB-452A-98D0-FFDAD4068078}" presName="sibTrans" presStyleLbl="sibTrans2D1" presStyleIdx="3" presStyleCnt="5"/>
      <dgm:spPr/>
    </dgm:pt>
    <dgm:pt modelId="{73EFD96C-A899-4297-A1C5-F8F598E48C98}" type="pres">
      <dgm:prSet presAssocID="{C307D199-97BB-452A-98D0-FFDAD4068078}" presName="connectorText" presStyleLbl="sibTrans2D1" presStyleIdx="3" presStyleCnt="5"/>
      <dgm:spPr/>
    </dgm:pt>
    <dgm:pt modelId="{4806695B-84C5-406A-93FB-3F89459BF136}" type="pres">
      <dgm:prSet presAssocID="{39EEB1D0-23AC-4AB7-95F3-60E90EE71FF9}" presName="node" presStyleLbl="node1" presStyleIdx="4" presStyleCnt="6">
        <dgm:presLayoutVars>
          <dgm:bulletEnabled val="1"/>
        </dgm:presLayoutVars>
      </dgm:prSet>
      <dgm:spPr/>
    </dgm:pt>
    <dgm:pt modelId="{8D2DD512-C436-4CC0-BFA0-8E4831051516}" type="pres">
      <dgm:prSet presAssocID="{7AFED917-3143-45BF-A8D1-BC8247A245E3}" presName="sibTrans" presStyleLbl="sibTrans2D1" presStyleIdx="4" presStyleCnt="5"/>
      <dgm:spPr/>
    </dgm:pt>
    <dgm:pt modelId="{95A56D5B-6E34-4208-83DA-ED609F160A77}" type="pres">
      <dgm:prSet presAssocID="{7AFED917-3143-45BF-A8D1-BC8247A245E3}" presName="connectorText" presStyleLbl="sibTrans2D1" presStyleIdx="4" presStyleCnt="5"/>
      <dgm:spPr/>
    </dgm:pt>
    <dgm:pt modelId="{1A981839-01E2-4C1B-9306-D20E4C52E9CC}" type="pres">
      <dgm:prSet presAssocID="{19A14C16-C35E-4F6B-A29E-CFE4A51881F4}" presName="node" presStyleLbl="node1" presStyleIdx="5" presStyleCnt="6">
        <dgm:presLayoutVars>
          <dgm:bulletEnabled val="1"/>
        </dgm:presLayoutVars>
      </dgm:prSet>
      <dgm:spPr/>
    </dgm:pt>
  </dgm:ptLst>
  <dgm:cxnLst>
    <dgm:cxn modelId="{200AC217-0847-4C6D-AECA-847345CC81A1}" srcId="{C80BBD4B-7E5A-48E4-858A-55AB0827648D}" destId="{39EEB1D0-23AC-4AB7-95F3-60E90EE71FF9}" srcOrd="4" destOrd="0" parTransId="{3EA18E9F-D4A5-45E9-A198-3889C7345C7E}" sibTransId="{7AFED917-3143-45BF-A8D1-BC8247A245E3}"/>
    <dgm:cxn modelId="{ED67F01B-A15F-48B6-994B-E05373EDCFDD}" type="presOf" srcId="{C80BBD4B-7E5A-48E4-858A-55AB0827648D}" destId="{15DDF3AD-C6CE-4D4C-BEA5-42B21F825A8F}" srcOrd="0" destOrd="0" presId="urn:microsoft.com/office/officeart/2005/8/layout/process5"/>
    <dgm:cxn modelId="{E69E2328-185E-41D8-A798-C18BC4217DE1}" type="presOf" srcId="{4CA90D9F-4A46-4DED-8E6D-C71DA184BCD6}" destId="{16D35AD5-1385-44A9-8BF1-38B327C082DC}" srcOrd="0" destOrd="0" presId="urn:microsoft.com/office/officeart/2005/8/layout/process5"/>
    <dgm:cxn modelId="{0F99AA28-EE0D-448F-9BD3-0AA9B10DB4FD}" type="presOf" srcId="{C307D199-97BB-452A-98D0-FFDAD4068078}" destId="{A209107C-CE27-4995-B34B-87996A52F620}" srcOrd="0" destOrd="0" presId="urn:microsoft.com/office/officeart/2005/8/layout/process5"/>
    <dgm:cxn modelId="{23E8A22A-F98A-4453-918D-8528BC3326A6}" srcId="{C80BBD4B-7E5A-48E4-858A-55AB0827648D}" destId="{80372019-87CF-47A8-8345-81E754825261}" srcOrd="3" destOrd="0" parTransId="{3A471BD8-31C7-46AA-80F2-65635F079EAC}" sibTransId="{C307D199-97BB-452A-98D0-FFDAD4068078}"/>
    <dgm:cxn modelId="{BAD1ED30-D015-4986-B198-2BAA6C2CD53F}" srcId="{C80BBD4B-7E5A-48E4-858A-55AB0827648D}" destId="{190471FB-C8C1-4C4C-8260-9083812845C9}" srcOrd="0" destOrd="0" parTransId="{EC87C8C3-2338-4BBD-9242-77514DF67235}" sibTransId="{3A547B2C-B8B7-4641-BA94-5FE47E8C89B6}"/>
    <dgm:cxn modelId="{9AA0BE37-A05B-496C-8B4C-973D0B581756}" type="presOf" srcId="{19A14C16-C35E-4F6B-A29E-CFE4A51881F4}" destId="{1A981839-01E2-4C1B-9306-D20E4C52E9CC}" srcOrd="0" destOrd="0" presId="urn:microsoft.com/office/officeart/2005/8/layout/process5"/>
    <dgm:cxn modelId="{42E7453D-473A-4495-95F4-B58CFEE91167}" type="presOf" srcId="{3A547B2C-B8B7-4641-BA94-5FE47E8C89B6}" destId="{2E720080-226D-48E4-857F-D2512527AA40}" srcOrd="1" destOrd="0" presId="urn:microsoft.com/office/officeart/2005/8/layout/process5"/>
    <dgm:cxn modelId="{5608253E-0FFC-496E-891D-0C40C739F343}" type="presOf" srcId="{1CB8C371-49B4-4579-B79A-3D75EDA6251F}" destId="{DA90956A-CE41-472C-A73D-2286A1843AFE}" srcOrd="0" destOrd="0" presId="urn:microsoft.com/office/officeart/2005/8/layout/process5"/>
    <dgm:cxn modelId="{12BF855C-67E2-4FAB-8BC9-7D95AAEA2EEC}" srcId="{C80BBD4B-7E5A-48E4-858A-55AB0827648D}" destId="{69943E3D-C8B4-45E4-80D2-85FBC4CD9BBC}" srcOrd="2" destOrd="0" parTransId="{D7C575CC-BEAF-4C4D-80CD-549F80B98CBF}" sibTransId="{4CA90D9F-4A46-4DED-8E6D-C71DA184BCD6}"/>
    <dgm:cxn modelId="{EE9C9F5D-0595-44C2-993C-569E2F218B0E}" type="presOf" srcId="{C307D199-97BB-452A-98D0-FFDAD4068078}" destId="{73EFD96C-A899-4297-A1C5-F8F598E48C98}" srcOrd="1" destOrd="0" presId="urn:microsoft.com/office/officeart/2005/8/layout/process5"/>
    <dgm:cxn modelId="{C852075F-D5C2-4958-BA8F-85FC5551AC0B}" type="presOf" srcId="{4CA90D9F-4A46-4DED-8E6D-C71DA184BCD6}" destId="{DEF738AC-A503-46FD-96A9-FA54FA3B6D02}" srcOrd="1" destOrd="0" presId="urn:microsoft.com/office/officeart/2005/8/layout/process5"/>
    <dgm:cxn modelId="{C8730C4A-FA2B-4ECF-8238-0968D94463A4}" srcId="{C80BBD4B-7E5A-48E4-858A-55AB0827648D}" destId="{1CB8C371-49B4-4579-B79A-3D75EDA6251F}" srcOrd="1" destOrd="0" parTransId="{B2841BE1-2191-4BF3-ADCC-0415A54D31F0}" sibTransId="{6F7DF45A-0132-467D-A454-793AA35D1EDE}"/>
    <dgm:cxn modelId="{F3426754-54D2-4498-A251-9CB8833A4A67}" type="presOf" srcId="{39EEB1D0-23AC-4AB7-95F3-60E90EE71FF9}" destId="{4806695B-84C5-406A-93FB-3F89459BF136}" srcOrd="0" destOrd="0" presId="urn:microsoft.com/office/officeart/2005/8/layout/process5"/>
    <dgm:cxn modelId="{EBDE7A55-ED5F-4B22-A19E-3133289D405E}" type="presOf" srcId="{6F7DF45A-0132-467D-A454-793AA35D1EDE}" destId="{EE702E8A-B5AC-46F9-B193-9B140449AC34}" srcOrd="0" destOrd="0" presId="urn:microsoft.com/office/officeart/2005/8/layout/process5"/>
    <dgm:cxn modelId="{96E9D179-90E3-4403-AF92-8B7BE1422652}" srcId="{C80BBD4B-7E5A-48E4-858A-55AB0827648D}" destId="{19A14C16-C35E-4F6B-A29E-CFE4A51881F4}" srcOrd="5" destOrd="0" parTransId="{AB10FC52-A764-4543-BA7C-006BC6894E52}" sibTransId="{DCC55B36-F7A8-44EB-B9B0-30349767D28A}"/>
    <dgm:cxn modelId="{0C89808E-C715-4FB2-8842-F8F082F71920}" type="presOf" srcId="{7AFED917-3143-45BF-A8D1-BC8247A245E3}" destId="{95A56D5B-6E34-4208-83DA-ED609F160A77}" srcOrd="1" destOrd="0" presId="urn:microsoft.com/office/officeart/2005/8/layout/process5"/>
    <dgm:cxn modelId="{4BBAC59B-28FC-486C-AE4D-7BD09275FFC5}" type="presOf" srcId="{80372019-87CF-47A8-8345-81E754825261}" destId="{7E160256-B4F9-4105-84B3-A71018FF1AA0}" srcOrd="0" destOrd="0" presId="urn:microsoft.com/office/officeart/2005/8/layout/process5"/>
    <dgm:cxn modelId="{04541FC1-A0A3-4EEC-8145-043AB37A7DE1}" type="presOf" srcId="{190471FB-C8C1-4C4C-8260-9083812845C9}" destId="{34B5C168-BC1B-4A18-AF54-25EC534804C9}" srcOrd="0" destOrd="0" presId="urn:microsoft.com/office/officeart/2005/8/layout/process5"/>
    <dgm:cxn modelId="{4E6A80CE-137B-44B3-90B9-BD7411504216}" type="presOf" srcId="{69943E3D-C8B4-45E4-80D2-85FBC4CD9BBC}" destId="{82C21D99-DF3B-4A05-BEDF-84282B5EED6D}" srcOrd="0" destOrd="0" presId="urn:microsoft.com/office/officeart/2005/8/layout/process5"/>
    <dgm:cxn modelId="{FD889CD8-BB46-4053-9D5C-FDC3AE31BA26}" type="presOf" srcId="{6F7DF45A-0132-467D-A454-793AA35D1EDE}" destId="{35FA05B3-7053-4767-8965-383E2EDBB721}" srcOrd="1" destOrd="0" presId="urn:microsoft.com/office/officeart/2005/8/layout/process5"/>
    <dgm:cxn modelId="{902F82DE-32C4-49CD-8BF8-569DDBA2B42B}" type="presOf" srcId="{3A547B2C-B8B7-4641-BA94-5FE47E8C89B6}" destId="{DC591C1D-9BE5-4656-B640-24ED2C7DB1C5}" srcOrd="0" destOrd="0" presId="urn:microsoft.com/office/officeart/2005/8/layout/process5"/>
    <dgm:cxn modelId="{02CD97F6-B627-4E52-B7BE-3D10BC9C8832}" type="presOf" srcId="{7AFED917-3143-45BF-A8D1-BC8247A245E3}" destId="{8D2DD512-C436-4CC0-BFA0-8E4831051516}" srcOrd="0" destOrd="0" presId="urn:microsoft.com/office/officeart/2005/8/layout/process5"/>
    <dgm:cxn modelId="{5B50CC5F-C530-4213-AD68-8745E03C1E94}" type="presParOf" srcId="{15DDF3AD-C6CE-4D4C-BEA5-42B21F825A8F}" destId="{34B5C168-BC1B-4A18-AF54-25EC534804C9}" srcOrd="0" destOrd="0" presId="urn:microsoft.com/office/officeart/2005/8/layout/process5"/>
    <dgm:cxn modelId="{F7E8CB1D-65D7-4EE7-84FD-086D50F0BBE2}" type="presParOf" srcId="{15DDF3AD-C6CE-4D4C-BEA5-42B21F825A8F}" destId="{DC591C1D-9BE5-4656-B640-24ED2C7DB1C5}" srcOrd="1" destOrd="0" presId="urn:microsoft.com/office/officeart/2005/8/layout/process5"/>
    <dgm:cxn modelId="{032DC302-1362-439C-B472-AD402A008FDC}" type="presParOf" srcId="{DC591C1D-9BE5-4656-B640-24ED2C7DB1C5}" destId="{2E720080-226D-48E4-857F-D2512527AA40}" srcOrd="0" destOrd="0" presId="urn:microsoft.com/office/officeart/2005/8/layout/process5"/>
    <dgm:cxn modelId="{A9742262-BB5B-488A-BA28-1F6AAF409DC2}" type="presParOf" srcId="{15DDF3AD-C6CE-4D4C-BEA5-42B21F825A8F}" destId="{DA90956A-CE41-472C-A73D-2286A1843AFE}" srcOrd="2" destOrd="0" presId="urn:microsoft.com/office/officeart/2005/8/layout/process5"/>
    <dgm:cxn modelId="{9A8E2085-D216-48A5-901D-014B8919EE62}" type="presParOf" srcId="{15DDF3AD-C6CE-4D4C-BEA5-42B21F825A8F}" destId="{EE702E8A-B5AC-46F9-B193-9B140449AC34}" srcOrd="3" destOrd="0" presId="urn:microsoft.com/office/officeart/2005/8/layout/process5"/>
    <dgm:cxn modelId="{1544C2F6-9D03-4006-AA32-4748DB95F2E2}" type="presParOf" srcId="{EE702E8A-B5AC-46F9-B193-9B140449AC34}" destId="{35FA05B3-7053-4767-8965-383E2EDBB721}" srcOrd="0" destOrd="0" presId="urn:microsoft.com/office/officeart/2005/8/layout/process5"/>
    <dgm:cxn modelId="{0F31B44B-F004-4A46-B007-ECD793D50092}" type="presParOf" srcId="{15DDF3AD-C6CE-4D4C-BEA5-42B21F825A8F}" destId="{82C21D99-DF3B-4A05-BEDF-84282B5EED6D}" srcOrd="4" destOrd="0" presId="urn:microsoft.com/office/officeart/2005/8/layout/process5"/>
    <dgm:cxn modelId="{C7E532E6-A6EA-427D-B36E-77F84836A016}" type="presParOf" srcId="{15DDF3AD-C6CE-4D4C-BEA5-42B21F825A8F}" destId="{16D35AD5-1385-44A9-8BF1-38B327C082DC}" srcOrd="5" destOrd="0" presId="urn:microsoft.com/office/officeart/2005/8/layout/process5"/>
    <dgm:cxn modelId="{11F8B121-39DE-47B6-BB31-1DA39FDC2E02}" type="presParOf" srcId="{16D35AD5-1385-44A9-8BF1-38B327C082DC}" destId="{DEF738AC-A503-46FD-96A9-FA54FA3B6D02}" srcOrd="0" destOrd="0" presId="urn:microsoft.com/office/officeart/2005/8/layout/process5"/>
    <dgm:cxn modelId="{1FED27EF-251D-4C78-B379-5C043DB1CF00}" type="presParOf" srcId="{15DDF3AD-C6CE-4D4C-BEA5-42B21F825A8F}" destId="{7E160256-B4F9-4105-84B3-A71018FF1AA0}" srcOrd="6" destOrd="0" presId="urn:microsoft.com/office/officeart/2005/8/layout/process5"/>
    <dgm:cxn modelId="{1B00FBAB-BBE5-4657-BFC1-AB9A9EC7ED85}" type="presParOf" srcId="{15DDF3AD-C6CE-4D4C-BEA5-42B21F825A8F}" destId="{A209107C-CE27-4995-B34B-87996A52F620}" srcOrd="7" destOrd="0" presId="urn:microsoft.com/office/officeart/2005/8/layout/process5"/>
    <dgm:cxn modelId="{C3D0C6D6-9370-4909-8212-5B89C58A2915}" type="presParOf" srcId="{A209107C-CE27-4995-B34B-87996A52F620}" destId="{73EFD96C-A899-4297-A1C5-F8F598E48C98}" srcOrd="0" destOrd="0" presId="urn:microsoft.com/office/officeart/2005/8/layout/process5"/>
    <dgm:cxn modelId="{99E0E1BB-A115-4CD3-A77D-998A72FC2553}" type="presParOf" srcId="{15DDF3AD-C6CE-4D4C-BEA5-42B21F825A8F}" destId="{4806695B-84C5-406A-93FB-3F89459BF136}" srcOrd="8" destOrd="0" presId="urn:microsoft.com/office/officeart/2005/8/layout/process5"/>
    <dgm:cxn modelId="{CC54E0C2-B1F4-42DD-8DF5-63639C202F87}" type="presParOf" srcId="{15DDF3AD-C6CE-4D4C-BEA5-42B21F825A8F}" destId="{8D2DD512-C436-4CC0-BFA0-8E4831051516}" srcOrd="9" destOrd="0" presId="urn:microsoft.com/office/officeart/2005/8/layout/process5"/>
    <dgm:cxn modelId="{44FF5CFE-0A17-4CCD-B9A9-AF8C1045269B}" type="presParOf" srcId="{8D2DD512-C436-4CC0-BFA0-8E4831051516}" destId="{95A56D5B-6E34-4208-83DA-ED609F160A77}" srcOrd="0" destOrd="0" presId="urn:microsoft.com/office/officeart/2005/8/layout/process5"/>
    <dgm:cxn modelId="{F7709764-C16C-43BA-84D0-8E2568901BED}" type="presParOf" srcId="{15DDF3AD-C6CE-4D4C-BEA5-42B21F825A8F}" destId="{1A981839-01E2-4C1B-9306-D20E4C52E9CC}"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B5C168-BC1B-4A18-AF54-25EC534804C9}">
      <dsp:nvSpPr>
        <dsp:cNvPr id="0" name=""/>
        <dsp:cNvSpPr/>
      </dsp:nvSpPr>
      <dsp:spPr>
        <a:xfrm>
          <a:off x="5609" y="277040"/>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latin typeface="Times New Roman" panose="02020603050405020304" pitchFamily="18" charset="0"/>
              <a:ea typeface="+mn-ea"/>
              <a:cs typeface="Times New Roman" panose="02020603050405020304" pitchFamily="18" charset="0"/>
            </a:rPr>
            <a:t>2D Medical Image Dataset</a:t>
          </a:r>
          <a:endParaRPr lang="en-IN" sz="2000" kern="1200" dirty="0">
            <a:solidFill>
              <a:sysClr val="windowText" lastClr="000000"/>
            </a:solidFill>
            <a:latin typeface="Times New Roman" panose="02020603050405020304" pitchFamily="18" charset="0"/>
            <a:ea typeface="+mn-ea"/>
            <a:cs typeface="Times New Roman" panose="02020603050405020304" pitchFamily="18" charset="0"/>
          </a:endParaRPr>
        </a:p>
      </dsp:txBody>
      <dsp:txXfrm>
        <a:off x="35071" y="306502"/>
        <a:ext cx="1617583" cy="946980"/>
      </dsp:txXfrm>
    </dsp:sp>
    <dsp:sp modelId="{DC591C1D-9BE5-4656-B640-24ED2C7DB1C5}">
      <dsp:nvSpPr>
        <dsp:cNvPr id="0" name=""/>
        <dsp:cNvSpPr/>
      </dsp:nvSpPr>
      <dsp:spPr>
        <a:xfrm>
          <a:off x="1829649" y="572105"/>
          <a:ext cx="355419" cy="415773"/>
        </a:xfrm>
        <a:prstGeom prst="rightArrow">
          <a:avLst>
            <a:gd name="adj1" fmla="val 60000"/>
            <a:gd name="adj2" fmla="val 50000"/>
          </a:avLst>
        </a:prstGeom>
        <a:solidFill>
          <a:schemeClr val="accent3">
            <a:lumMod val="2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IN" sz="1600" kern="1200">
            <a:solidFill>
              <a:sysClr val="window" lastClr="FFFFFF"/>
            </a:solidFill>
            <a:latin typeface="Calibri" panose="020F0502020204030204"/>
            <a:ea typeface="+mn-ea"/>
            <a:cs typeface="+mn-cs"/>
          </a:endParaRPr>
        </a:p>
      </dsp:txBody>
      <dsp:txXfrm>
        <a:off x="1829649" y="655260"/>
        <a:ext cx="248793" cy="249463"/>
      </dsp:txXfrm>
    </dsp:sp>
    <dsp:sp modelId="{DA90956A-CE41-472C-A73D-2286A1843AFE}">
      <dsp:nvSpPr>
        <dsp:cNvPr id="0" name=""/>
        <dsp:cNvSpPr/>
      </dsp:nvSpPr>
      <dsp:spPr>
        <a:xfrm>
          <a:off x="2352719" y="277040"/>
          <a:ext cx="1676507" cy="1005904"/>
        </a:xfrm>
        <a:prstGeom prst="roundRect">
          <a:avLst>
            <a:gd name="adj" fmla="val 10000"/>
          </a:avLst>
        </a:prstGeom>
        <a:solidFill>
          <a:srgbClr val="FFFF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latin typeface="Times New Roman" panose="02020603050405020304" pitchFamily="18" charset="0"/>
              <a:cs typeface="Times New Roman" panose="02020603050405020304" pitchFamily="18" charset="0"/>
            </a:rPr>
            <a:t>Preprocessing</a:t>
          </a:r>
          <a:endParaRPr lang="en-IN" sz="2000" kern="1200" dirty="0">
            <a:solidFill>
              <a:schemeClr val="tx1"/>
            </a:solidFill>
            <a:latin typeface="Times New Roman" panose="02020603050405020304" pitchFamily="18" charset="0"/>
            <a:cs typeface="Times New Roman" panose="02020603050405020304" pitchFamily="18" charset="0"/>
          </a:endParaRPr>
        </a:p>
      </dsp:txBody>
      <dsp:txXfrm>
        <a:off x="2382181" y="306502"/>
        <a:ext cx="1617583" cy="946980"/>
      </dsp:txXfrm>
    </dsp:sp>
    <dsp:sp modelId="{EE702E8A-B5AC-46F9-B193-9B140449AC34}">
      <dsp:nvSpPr>
        <dsp:cNvPr id="0" name=""/>
        <dsp:cNvSpPr/>
      </dsp:nvSpPr>
      <dsp:spPr>
        <a:xfrm>
          <a:off x="4176759" y="572105"/>
          <a:ext cx="355419" cy="415773"/>
        </a:xfrm>
        <a:prstGeom prst="rightArrow">
          <a:avLst>
            <a:gd name="adj1" fmla="val 60000"/>
            <a:gd name="adj2" fmla="val 50000"/>
          </a:avLst>
        </a:prstGeom>
        <a:solidFill>
          <a:schemeClr val="accent2">
            <a:lumMod val="2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IN" sz="1600" kern="1200"/>
        </a:p>
      </dsp:txBody>
      <dsp:txXfrm>
        <a:off x="4176759" y="655260"/>
        <a:ext cx="248793" cy="249463"/>
      </dsp:txXfrm>
    </dsp:sp>
    <dsp:sp modelId="{82C21D99-DF3B-4A05-BEDF-84282B5EED6D}">
      <dsp:nvSpPr>
        <dsp:cNvPr id="0" name=""/>
        <dsp:cNvSpPr/>
      </dsp:nvSpPr>
      <dsp:spPr>
        <a:xfrm>
          <a:off x="4699829" y="277040"/>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latin typeface="Times New Roman" panose="02020603050405020304" pitchFamily="18" charset="0"/>
              <a:ea typeface="+mn-ea"/>
              <a:cs typeface="Times New Roman" panose="02020603050405020304" pitchFamily="18" charset="0"/>
            </a:rPr>
            <a:t>Hybrid Encryption</a:t>
          </a:r>
          <a:endParaRPr lang="en-IN" sz="2000" kern="1200" dirty="0">
            <a:solidFill>
              <a:sysClr val="windowText" lastClr="000000"/>
            </a:solidFill>
            <a:latin typeface="Times New Roman" panose="02020603050405020304" pitchFamily="18" charset="0"/>
            <a:ea typeface="+mn-ea"/>
            <a:cs typeface="Times New Roman" panose="02020603050405020304" pitchFamily="18" charset="0"/>
          </a:endParaRPr>
        </a:p>
      </dsp:txBody>
      <dsp:txXfrm>
        <a:off x="4729291" y="306502"/>
        <a:ext cx="1617583" cy="946980"/>
      </dsp:txXfrm>
    </dsp:sp>
    <dsp:sp modelId="{16D35AD5-1385-44A9-8BF1-38B327C082DC}">
      <dsp:nvSpPr>
        <dsp:cNvPr id="0" name=""/>
        <dsp:cNvSpPr/>
      </dsp:nvSpPr>
      <dsp:spPr>
        <a:xfrm rot="5400000">
          <a:off x="5360373" y="1400300"/>
          <a:ext cx="355419" cy="415773"/>
        </a:xfrm>
        <a:prstGeom prst="rightArrow">
          <a:avLst>
            <a:gd name="adj1" fmla="val 60000"/>
            <a:gd name="adj2" fmla="val 50000"/>
          </a:avLst>
        </a:prstGeom>
        <a:solidFill>
          <a:schemeClr val="accent3">
            <a:lumMod val="2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IN" sz="1600" kern="1200">
            <a:solidFill>
              <a:sysClr val="window" lastClr="FFFFFF"/>
            </a:solidFill>
            <a:latin typeface="Calibri" panose="020F0502020204030204"/>
            <a:ea typeface="+mn-ea"/>
            <a:cs typeface="+mn-cs"/>
          </a:endParaRPr>
        </a:p>
      </dsp:txBody>
      <dsp:txXfrm rot="-5400000">
        <a:off x="5413351" y="1430477"/>
        <a:ext cx="249463" cy="248793"/>
      </dsp:txXfrm>
    </dsp:sp>
    <dsp:sp modelId="{7E160256-B4F9-4105-84B3-A71018FF1AA0}">
      <dsp:nvSpPr>
        <dsp:cNvPr id="0" name=""/>
        <dsp:cNvSpPr/>
      </dsp:nvSpPr>
      <dsp:spPr>
        <a:xfrm>
          <a:off x="4699829" y="1953547"/>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0" kern="1200" dirty="0">
              <a:solidFill>
                <a:sysClr val="windowText" lastClr="000000"/>
              </a:solidFill>
              <a:latin typeface="Times New Roman" panose="02020603050405020304" pitchFamily="18" charset="0"/>
              <a:ea typeface="+mn-ea"/>
              <a:cs typeface="Times New Roman" panose="02020603050405020304" pitchFamily="18" charset="0"/>
            </a:rPr>
            <a:t>Transmission over network</a:t>
          </a:r>
          <a:endParaRPr lang="en-IN" sz="2000" b="0" kern="1200" dirty="0">
            <a:solidFill>
              <a:sysClr val="windowText" lastClr="000000"/>
            </a:solidFill>
            <a:latin typeface="Times New Roman" panose="02020603050405020304" pitchFamily="18" charset="0"/>
            <a:ea typeface="+mn-ea"/>
            <a:cs typeface="Times New Roman" panose="02020603050405020304" pitchFamily="18" charset="0"/>
          </a:endParaRPr>
        </a:p>
      </dsp:txBody>
      <dsp:txXfrm>
        <a:off x="4729291" y="1983009"/>
        <a:ext cx="1617583" cy="946980"/>
      </dsp:txXfrm>
    </dsp:sp>
    <dsp:sp modelId="{A209107C-CE27-4995-B34B-87996A52F620}">
      <dsp:nvSpPr>
        <dsp:cNvPr id="0" name=""/>
        <dsp:cNvSpPr/>
      </dsp:nvSpPr>
      <dsp:spPr>
        <a:xfrm rot="10800000">
          <a:off x="4196877" y="2248612"/>
          <a:ext cx="355419" cy="415773"/>
        </a:xfrm>
        <a:prstGeom prst="rightArrow">
          <a:avLst>
            <a:gd name="adj1" fmla="val 60000"/>
            <a:gd name="adj2" fmla="val 50000"/>
          </a:avLst>
        </a:prstGeom>
        <a:solidFill>
          <a:schemeClr val="accent3">
            <a:lumMod val="2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IN" sz="1600" kern="1200">
            <a:solidFill>
              <a:sysClr val="window" lastClr="FFFFFF"/>
            </a:solidFill>
            <a:latin typeface="Calibri" panose="020F0502020204030204"/>
            <a:ea typeface="+mn-ea"/>
            <a:cs typeface="+mn-cs"/>
          </a:endParaRPr>
        </a:p>
      </dsp:txBody>
      <dsp:txXfrm rot="10800000">
        <a:off x="4303503" y="2331767"/>
        <a:ext cx="248793" cy="249463"/>
      </dsp:txXfrm>
    </dsp:sp>
    <dsp:sp modelId="{4806695B-84C5-406A-93FB-3F89459BF136}">
      <dsp:nvSpPr>
        <dsp:cNvPr id="0" name=""/>
        <dsp:cNvSpPr/>
      </dsp:nvSpPr>
      <dsp:spPr>
        <a:xfrm>
          <a:off x="2352719" y="1953547"/>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latin typeface="Times New Roman" panose="02020603050405020304" pitchFamily="18" charset="0"/>
              <a:ea typeface="+mn-ea"/>
              <a:cs typeface="Times New Roman" panose="02020603050405020304" pitchFamily="18" charset="0"/>
            </a:rPr>
            <a:t>Decryption</a:t>
          </a:r>
          <a:endParaRPr lang="en-IN" sz="2000" kern="1200" dirty="0">
            <a:solidFill>
              <a:sysClr val="windowText" lastClr="000000"/>
            </a:solidFill>
            <a:latin typeface="Times New Roman" panose="02020603050405020304" pitchFamily="18" charset="0"/>
            <a:ea typeface="+mn-ea"/>
            <a:cs typeface="Times New Roman" panose="02020603050405020304" pitchFamily="18" charset="0"/>
          </a:endParaRPr>
        </a:p>
      </dsp:txBody>
      <dsp:txXfrm>
        <a:off x="2382181" y="1983009"/>
        <a:ext cx="1617583" cy="946980"/>
      </dsp:txXfrm>
    </dsp:sp>
    <dsp:sp modelId="{8D2DD512-C436-4CC0-BFA0-8E4831051516}">
      <dsp:nvSpPr>
        <dsp:cNvPr id="0" name=""/>
        <dsp:cNvSpPr/>
      </dsp:nvSpPr>
      <dsp:spPr>
        <a:xfrm rot="10800000">
          <a:off x="1849767" y="2248612"/>
          <a:ext cx="355419" cy="415773"/>
        </a:xfrm>
        <a:prstGeom prst="rightArrow">
          <a:avLst>
            <a:gd name="adj1" fmla="val 60000"/>
            <a:gd name="adj2" fmla="val 50000"/>
          </a:avLst>
        </a:prstGeom>
        <a:solidFill>
          <a:schemeClr val="accent3">
            <a:lumMod val="2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IN" sz="1600" kern="1200">
            <a:solidFill>
              <a:sysClr val="window" lastClr="FFFFFF"/>
            </a:solidFill>
            <a:latin typeface="Calibri" panose="020F0502020204030204"/>
            <a:ea typeface="+mn-ea"/>
            <a:cs typeface="+mn-cs"/>
          </a:endParaRPr>
        </a:p>
      </dsp:txBody>
      <dsp:txXfrm rot="10800000">
        <a:off x="1956393" y="2331767"/>
        <a:ext cx="248793" cy="249463"/>
      </dsp:txXfrm>
    </dsp:sp>
    <dsp:sp modelId="{1A981839-01E2-4C1B-9306-D20E4C52E9CC}">
      <dsp:nvSpPr>
        <dsp:cNvPr id="0" name=""/>
        <dsp:cNvSpPr/>
      </dsp:nvSpPr>
      <dsp:spPr>
        <a:xfrm>
          <a:off x="5609" y="1953547"/>
          <a:ext cx="1676507" cy="1005904"/>
        </a:xfrm>
        <a:prstGeom prst="roundRect">
          <a:avLst>
            <a:gd name="adj" fmla="val 10000"/>
          </a:avLst>
        </a:prstGeom>
        <a:solidFill>
          <a:srgbClr val="FFFF0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latin typeface="Times New Roman" panose="02020603050405020304" pitchFamily="18" charset="0"/>
              <a:ea typeface="+mn-ea"/>
              <a:cs typeface="Times New Roman" panose="02020603050405020304" pitchFamily="18" charset="0"/>
            </a:rPr>
            <a:t>Evaluation of obtained image</a:t>
          </a:r>
          <a:endParaRPr lang="en-IN" sz="2000" kern="1200" dirty="0">
            <a:solidFill>
              <a:sysClr val="windowText" lastClr="000000"/>
            </a:solidFill>
            <a:latin typeface="Times New Roman" panose="02020603050405020304" pitchFamily="18" charset="0"/>
            <a:ea typeface="+mn-ea"/>
            <a:cs typeface="Times New Roman" panose="02020603050405020304" pitchFamily="18" charset="0"/>
          </a:endParaRPr>
        </a:p>
      </dsp:txBody>
      <dsp:txXfrm>
        <a:off x="35071" y="1983009"/>
        <a:ext cx="1617583" cy="946980"/>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gif>
</file>

<file path=ppt/media/image11.gif>
</file>

<file path=ppt/media/image2.png>
</file>

<file path=ppt/media/image3.pn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6AFEDE-F1BF-6A4A-80D9-CCB6DC4EFE3D}" type="datetimeFigureOut">
              <a:rPr lang="en-US" smtClean="0"/>
              <a:t>11/22/2024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711C10-233D-DA48-A5CB-9365BBABB6B4}" type="slidenum">
              <a:rPr lang="en-US" smtClean="0"/>
              <a:t>‹#›</a:t>
            </a:fld>
            <a:endParaRPr lang="en-US" dirty="0"/>
          </a:p>
        </p:txBody>
      </p:sp>
    </p:spTree>
    <p:extLst>
      <p:ext uri="{BB962C8B-B14F-4D97-AF65-F5344CB8AC3E}">
        <p14:creationId xmlns:p14="http://schemas.microsoft.com/office/powerpoint/2010/main" val="4330768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956763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711C10-233D-DA48-A5CB-9365BBABB6B4}" type="slidenum">
              <a:rPr lang="en-US" smtClean="0"/>
              <a:t>15</a:t>
            </a:fld>
            <a:endParaRPr lang="en-US" dirty="0"/>
          </a:p>
        </p:txBody>
      </p:sp>
    </p:spTree>
    <p:extLst>
      <p:ext uri="{BB962C8B-B14F-4D97-AF65-F5344CB8AC3E}">
        <p14:creationId xmlns:p14="http://schemas.microsoft.com/office/powerpoint/2010/main" val="3618666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a:p>
        </p:txBody>
      </p:sp>
      <p:sp>
        <p:nvSpPr>
          <p:cNvPr id="4" name="Date Placeholder 3"/>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1407345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Date Placeholder 3"/>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207839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a:t>Образец заголовка</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Date Placeholder 3"/>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13567388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extLst>
      <p:ext uri="{BB962C8B-B14F-4D97-AF65-F5344CB8AC3E}">
        <p14:creationId xmlns:p14="http://schemas.microsoft.com/office/powerpoint/2010/main" val="115865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7876032" y="475488"/>
            <a:ext cx="3486800" cy="768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2218944" y="573024"/>
            <a:ext cx="3486800" cy="5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2218944" y="950976"/>
            <a:ext cx="3486800" cy="768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2218944" y="2011680"/>
            <a:ext cx="3486800" cy="5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2218944" y="2389632"/>
            <a:ext cx="3486800" cy="768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2218944" y="3450336"/>
            <a:ext cx="3486800" cy="5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2218944" y="3828288"/>
            <a:ext cx="3486800" cy="768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2218944" y="4888992"/>
            <a:ext cx="3486800" cy="512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2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2218944" y="5266944"/>
            <a:ext cx="3486800" cy="768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133">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2133">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2133">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2133">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2133">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2133">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2133">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2133">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2133">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1085088" y="963168"/>
            <a:ext cx="609600" cy="46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667">
                <a:solidFill>
                  <a:schemeClr val="lt1"/>
                </a:solidFill>
              </a:defRPr>
            </a:lvl1pPr>
            <a:lvl2pPr lvl="1" algn="ctr" rtl="0">
              <a:spcBef>
                <a:spcPts val="0"/>
              </a:spcBef>
              <a:spcAft>
                <a:spcPts val="0"/>
              </a:spcAft>
              <a:buClr>
                <a:schemeClr val="lt1"/>
              </a:buClr>
              <a:buSzPts val="2000"/>
              <a:buNone/>
              <a:defRPr sz="2667">
                <a:solidFill>
                  <a:schemeClr val="lt1"/>
                </a:solidFill>
              </a:defRPr>
            </a:lvl2pPr>
            <a:lvl3pPr lvl="2" algn="ctr" rtl="0">
              <a:spcBef>
                <a:spcPts val="0"/>
              </a:spcBef>
              <a:spcAft>
                <a:spcPts val="0"/>
              </a:spcAft>
              <a:buClr>
                <a:schemeClr val="lt1"/>
              </a:buClr>
              <a:buSzPts val="2000"/>
              <a:buNone/>
              <a:defRPr sz="2667">
                <a:solidFill>
                  <a:schemeClr val="lt1"/>
                </a:solidFill>
              </a:defRPr>
            </a:lvl3pPr>
            <a:lvl4pPr lvl="3" algn="ctr" rtl="0">
              <a:spcBef>
                <a:spcPts val="0"/>
              </a:spcBef>
              <a:spcAft>
                <a:spcPts val="0"/>
              </a:spcAft>
              <a:buClr>
                <a:schemeClr val="lt1"/>
              </a:buClr>
              <a:buSzPts val="2000"/>
              <a:buNone/>
              <a:defRPr sz="2667">
                <a:solidFill>
                  <a:schemeClr val="lt1"/>
                </a:solidFill>
              </a:defRPr>
            </a:lvl4pPr>
            <a:lvl5pPr lvl="4" algn="ctr" rtl="0">
              <a:spcBef>
                <a:spcPts val="0"/>
              </a:spcBef>
              <a:spcAft>
                <a:spcPts val="0"/>
              </a:spcAft>
              <a:buClr>
                <a:schemeClr val="lt1"/>
              </a:buClr>
              <a:buSzPts val="2000"/>
              <a:buNone/>
              <a:defRPr sz="2667">
                <a:solidFill>
                  <a:schemeClr val="lt1"/>
                </a:solidFill>
              </a:defRPr>
            </a:lvl5pPr>
            <a:lvl6pPr lvl="5" algn="ctr" rtl="0">
              <a:spcBef>
                <a:spcPts val="0"/>
              </a:spcBef>
              <a:spcAft>
                <a:spcPts val="0"/>
              </a:spcAft>
              <a:buClr>
                <a:schemeClr val="lt1"/>
              </a:buClr>
              <a:buSzPts val="2000"/>
              <a:buNone/>
              <a:defRPr sz="2667">
                <a:solidFill>
                  <a:schemeClr val="lt1"/>
                </a:solidFill>
              </a:defRPr>
            </a:lvl6pPr>
            <a:lvl7pPr lvl="6" algn="ctr" rtl="0">
              <a:spcBef>
                <a:spcPts val="0"/>
              </a:spcBef>
              <a:spcAft>
                <a:spcPts val="0"/>
              </a:spcAft>
              <a:buClr>
                <a:schemeClr val="lt1"/>
              </a:buClr>
              <a:buSzPts val="2000"/>
              <a:buNone/>
              <a:defRPr sz="2667">
                <a:solidFill>
                  <a:schemeClr val="lt1"/>
                </a:solidFill>
              </a:defRPr>
            </a:lvl7pPr>
            <a:lvl8pPr lvl="7" algn="ctr" rtl="0">
              <a:spcBef>
                <a:spcPts val="0"/>
              </a:spcBef>
              <a:spcAft>
                <a:spcPts val="0"/>
              </a:spcAft>
              <a:buClr>
                <a:schemeClr val="lt1"/>
              </a:buClr>
              <a:buSzPts val="2000"/>
              <a:buNone/>
              <a:defRPr sz="2667">
                <a:solidFill>
                  <a:schemeClr val="lt1"/>
                </a:solidFill>
              </a:defRPr>
            </a:lvl8pPr>
            <a:lvl9pPr lvl="8" algn="ctr" rtl="0">
              <a:spcBef>
                <a:spcPts val="0"/>
              </a:spcBef>
              <a:spcAft>
                <a:spcPts val="0"/>
              </a:spcAft>
              <a:buClr>
                <a:schemeClr val="lt1"/>
              </a:buClr>
              <a:buSzPts val="2000"/>
              <a:buNone/>
              <a:defRPr sz="2667">
                <a:solidFill>
                  <a:schemeClr val="lt1"/>
                </a:solidFill>
              </a:defRPr>
            </a:lvl9pPr>
          </a:lstStyle>
          <a:p>
            <a:r>
              <a:t>xx%</a:t>
            </a:r>
          </a:p>
        </p:txBody>
      </p:sp>
      <p:sp>
        <p:nvSpPr>
          <p:cNvPr id="634" name="Google Shape;634;p13"/>
          <p:cNvSpPr txBox="1">
            <a:spLocks noGrp="1"/>
          </p:cNvSpPr>
          <p:nvPr>
            <p:ph type="title" idx="13" hasCustomPrompt="1"/>
          </p:nvPr>
        </p:nvSpPr>
        <p:spPr>
          <a:xfrm>
            <a:off x="1085088" y="2401824"/>
            <a:ext cx="609600" cy="46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667">
                <a:solidFill>
                  <a:schemeClr val="lt1"/>
                </a:solidFill>
              </a:defRPr>
            </a:lvl1pPr>
            <a:lvl2pPr lvl="1" algn="ctr" rtl="0">
              <a:spcBef>
                <a:spcPts val="0"/>
              </a:spcBef>
              <a:spcAft>
                <a:spcPts val="0"/>
              </a:spcAft>
              <a:buClr>
                <a:schemeClr val="lt1"/>
              </a:buClr>
              <a:buSzPts val="2000"/>
              <a:buNone/>
              <a:defRPr sz="2667">
                <a:solidFill>
                  <a:schemeClr val="lt1"/>
                </a:solidFill>
              </a:defRPr>
            </a:lvl2pPr>
            <a:lvl3pPr lvl="2" algn="ctr" rtl="0">
              <a:spcBef>
                <a:spcPts val="0"/>
              </a:spcBef>
              <a:spcAft>
                <a:spcPts val="0"/>
              </a:spcAft>
              <a:buClr>
                <a:schemeClr val="lt1"/>
              </a:buClr>
              <a:buSzPts val="2000"/>
              <a:buNone/>
              <a:defRPr sz="2667">
                <a:solidFill>
                  <a:schemeClr val="lt1"/>
                </a:solidFill>
              </a:defRPr>
            </a:lvl3pPr>
            <a:lvl4pPr lvl="3" algn="ctr" rtl="0">
              <a:spcBef>
                <a:spcPts val="0"/>
              </a:spcBef>
              <a:spcAft>
                <a:spcPts val="0"/>
              </a:spcAft>
              <a:buClr>
                <a:schemeClr val="lt1"/>
              </a:buClr>
              <a:buSzPts val="2000"/>
              <a:buNone/>
              <a:defRPr sz="2667">
                <a:solidFill>
                  <a:schemeClr val="lt1"/>
                </a:solidFill>
              </a:defRPr>
            </a:lvl4pPr>
            <a:lvl5pPr lvl="4" algn="ctr" rtl="0">
              <a:spcBef>
                <a:spcPts val="0"/>
              </a:spcBef>
              <a:spcAft>
                <a:spcPts val="0"/>
              </a:spcAft>
              <a:buClr>
                <a:schemeClr val="lt1"/>
              </a:buClr>
              <a:buSzPts val="2000"/>
              <a:buNone/>
              <a:defRPr sz="2667">
                <a:solidFill>
                  <a:schemeClr val="lt1"/>
                </a:solidFill>
              </a:defRPr>
            </a:lvl5pPr>
            <a:lvl6pPr lvl="5" algn="ctr" rtl="0">
              <a:spcBef>
                <a:spcPts val="0"/>
              </a:spcBef>
              <a:spcAft>
                <a:spcPts val="0"/>
              </a:spcAft>
              <a:buClr>
                <a:schemeClr val="lt1"/>
              </a:buClr>
              <a:buSzPts val="2000"/>
              <a:buNone/>
              <a:defRPr sz="2667">
                <a:solidFill>
                  <a:schemeClr val="lt1"/>
                </a:solidFill>
              </a:defRPr>
            </a:lvl6pPr>
            <a:lvl7pPr lvl="6" algn="ctr" rtl="0">
              <a:spcBef>
                <a:spcPts val="0"/>
              </a:spcBef>
              <a:spcAft>
                <a:spcPts val="0"/>
              </a:spcAft>
              <a:buClr>
                <a:schemeClr val="lt1"/>
              </a:buClr>
              <a:buSzPts val="2000"/>
              <a:buNone/>
              <a:defRPr sz="2667">
                <a:solidFill>
                  <a:schemeClr val="lt1"/>
                </a:solidFill>
              </a:defRPr>
            </a:lvl7pPr>
            <a:lvl8pPr lvl="7" algn="ctr" rtl="0">
              <a:spcBef>
                <a:spcPts val="0"/>
              </a:spcBef>
              <a:spcAft>
                <a:spcPts val="0"/>
              </a:spcAft>
              <a:buClr>
                <a:schemeClr val="lt1"/>
              </a:buClr>
              <a:buSzPts val="2000"/>
              <a:buNone/>
              <a:defRPr sz="2667">
                <a:solidFill>
                  <a:schemeClr val="lt1"/>
                </a:solidFill>
              </a:defRPr>
            </a:lvl8pPr>
            <a:lvl9pPr lvl="8" algn="ctr" rtl="0">
              <a:spcBef>
                <a:spcPts val="0"/>
              </a:spcBef>
              <a:spcAft>
                <a:spcPts val="0"/>
              </a:spcAft>
              <a:buClr>
                <a:schemeClr val="lt1"/>
              </a:buClr>
              <a:buSzPts val="2000"/>
              <a:buNone/>
              <a:defRPr sz="2667">
                <a:solidFill>
                  <a:schemeClr val="lt1"/>
                </a:solidFill>
              </a:defRPr>
            </a:lvl9pPr>
          </a:lstStyle>
          <a:p>
            <a:r>
              <a:t>xx%</a:t>
            </a:r>
          </a:p>
        </p:txBody>
      </p:sp>
      <p:sp>
        <p:nvSpPr>
          <p:cNvPr id="635" name="Google Shape;635;p13"/>
          <p:cNvSpPr txBox="1">
            <a:spLocks noGrp="1"/>
          </p:cNvSpPr>
          <p:nvPr>
            <p:ph type="title" idx="14" hasCustomPrompt="1"/>
          </p:nvPr>
        </p:nvSpPr>
        <p:spPr>
          <a:xfrm>
            <a:off x="1085088" y="3840480"/>
            <a:ext cx="609600" cy="46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667">
                <a:solidFill>
                  <a:schemeClr val="lt1"/>
                </a:solidFill>
              </a:defRPr>
            </a:lvl1pPr>
            <a:lvl2pPr lvl="1" algn="ctr" rtl="0">
              <a:spcBef>
                <a:spcPts val="0"/>
              </a:spcBef>
              <a:spcAft>
                <a:spcPts val="0"/>
              </a:spcAft>
              <a:buClr>
                <a:schemeClr val="lt1"/>
              </a:buClr>
              <a:buSzPts val="2000"/>
              <a:buNone/>
              <a:defRPr sz="2667">
                <a:solidFill>
                  <a:schemeClr val="lt1"/>
                </a:solidFill>
              </a:defRPr>
            </a:lvl2pPr>
            <a:lvl3pPr lvl="2" algn="ctr" rtl="0">
              <a:spcBef>
                <a:spcPts val="0"/>
              </a:spcBef>
              <a:spcAft>
                <a:spcPts val="0"/>
              </a:spcAft>
              <a:buClr>
                <a:schemeClr val="lt1"/>
              </a:buClr>
              <a:buSzPts val="2000"/>
              <a:buNone/>
              <a:defRPr sz="2667">
                <a:solidFill>
                  <a:schemeClr val="lt1"/>
                </a:solidFill>
              </a:defRPr>
            </a:lvl3pPr>
            <a:lvl4pPr lvl="3" algn="ctr" rtl="0">
              <a:spcBef>
                <a:spcPts val="0"/>
              </a:spcBef>
              <a:spcAft>
                <a:spcPts val="0"/>
              </a:spcAft>
              <a:buClr>
                <a:schemeClr val="lt1"/>
              </a:buClr>
              <a:buSzPts val="2000"/>
              <a:buNone/>
              <a:defRPr sz="2667">
                <a:solidFill>
                  <a:schemeClr val="lt1"/>
                </a:solidFill>
              </a:defRPr>
            </a:lvl4pPr>
            <a:lvl5pPr lvl="4" algn="ctr" rtl="0">
              <a:spcBef>
                <a:spcPts val="0"/>
              </a:spcBef>
              <a:spcAft>
                <a:spcPts val="0"/>
              </a:spcAft>
              <a:buClr>
                <a:schemeClr val="lt1"/>
              </a:buClr>
              <a:buSzPts val="2000"/>
              <a:buNone/>
              <a:defRPr sz="2667">
                <a:solidFill>
                  <a:schemeClr val="lt1"/>
                </a:solidFill>
              </a:defRPr>
            </a:lvl5pPr>
            <a:lvl6pPr lvl="5" algn="ctr" rtl="0">
              <a:spcBef>
                <a:spcPts val="0"/>
              </a:spcBef>
              <a:spcAft>
                <a:spcPts val="0"/>
              </a:spcAft>
              <a:buClr>
                <a:schemeClr val="lt1"/>
              </a:buClr>
              <a:buSzPts val="2000"/>
              <a:buNone/>
              <a:defRPr sz="2667">
                <a:solidFill>
                  <a:schemeClr val="lt1"/>
                </a:solidFill>
              </a:defRPr>
            </a:lvl6pPr>
            <a:lvl7pPr lvl="6" algn="ctr" rtl="0">
              <a:spcBef>
                <a:spcPts val="0"/>
              </a:spcBef>
              <a:spcAft>
                <a:spcPts val="0"/>
              </a:spcAft>
              <a:buClr>
                <a:schemeClr val="lt1"/>
              </a:buClr>
              <a:buSzPts val="2000"/>
              <a:buNone/>
              <a:defRPr sz="2667">
                <a:solidFill>
                  <a:schemeClr val="lt1"/>
                </a:solidFill>
              </a:defRPr>
            </a:lvl7pPr>
            <a:lvl8pPr lvl="7" algn="ctr" rtl="0">
              <a:spcBef>
                <a:spcPts val="0"/>
              </a:spcBef>
              <a:spcAft>
                <a:spcPts val="0"/>
              </a:spcAft>
              <a:buClr>
                <a:schemeClr val="lt1"/>
              </a:buClr>
              <a:buSzPts val="2000"/>
              <a:buNone/>
              <a:defRPr sz="2667">
                <a:solidFill>
                  <a:schemeClr val="lt1"/>
                </a:solidFill>
              </a:defRPr>
            </a:lvl8pPr>
            <a:lvl9pPr lvl="8" algn="ctr" rtl="0">
              <a:spcBef>
                <a:spcPts val="0"/>
              </a:spcBef>
              <a:spcAft>
                <a:spcPts val="0"/>
              </a:spcAft>
              <a:buClr>
                <a:schemeClr val="lt1"/>
              </a:buClr>
              <a:buSzPts val="2000"/>
              <a:buNone/>
              <a:defRPr sz="2667">
                <a:solidFill>
                  <a:schemeClr val="lt1"/>
                </a:solidFill>
              </a:defRPr>
            </a:lvl9pPr>
          </a:lstStyle>
          <a:p>
            <a:r>
              <a:t>xx%</a:t>
            </a:r>
          </a:p>
        </p:txBody>
      </p:sp>
      <p:sp>
        <p:nvSpPr>
          <p:cNvPr id="636" name="Google Shape;636;p13"/>
          <p:cNvSpPr txBox="1">
            <a:spLocks noGrp="1"/>
          </p:cNvSpPr>
          <p:nvPr>
            <p:ph type="title" idx="15" hasCustomPrompt="1"/>
          </p:nvPr>
        </p:nvSpPr>
        <p:spPr>
          <a:xfrm>
            <a:off x="1085088" y="5279136"/>
            <a:ext cx="609600" cy="463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667">
                <a:solidFill>
                  <a:schemeClr val="lt1"/>
                </a:solidFill>
              </a:defRPr>
            </a:lvl1pPr>
            <a:lvl2pPr lvl="1" algn="ctr" rtl="0">
              <a:spcBef>
                <a:spcPts val="0"/>
              </a:spcBef>
              <a:spcAft>
                <a:spcPts val="0"/>
              </a:spcAft>
              <a:buClr>
                <a:schemeClr val="lt1"/>
              </a:buClr>
              <a:buSzPts val="2000"/>
              <a:buNone/>
              <a:defRPr sz="2667">
                <a:solidFill>
                  <a:schemeClr val="lt1"/>
                </a:solidFill>
              </a:defRPr>
            </a:lvl2pPr>
            <a:lvl3pPr lvl="2" algn="ctr" rtl="0">
              <a:spcBef>
                <a:spcPts val="0"/>
              </a:spcBef>
              <a:spcAft>
                <a:spcPts val="0"/>
              </a:spcAft>
              <a:buClr>
                <a:schemeClr val="lt1"/>
              </a:buClr>
              <a:buSzPts val="2000"/>
              <a:buNone/>
              <a:defRPr sz="2667">
                <a:solidFill>
                  <a:schemeClr val="lt1"/>
                </a:solidFill>
              </a:defRPr>
            </a:lvl3pPr>
            <a:lvl4pPr lvl="3" algn="ctr" rtl="0">
              <a:spcBef>
                <a:spcPts val="0"/>
              </a:spcBef>
              <a:spcAft>
                <a:spcPts val="0"/>
              </a:spcAft>
              <a:buClr>
                <a:schemeClr val="lt1"/>
              </a:buClr>
              <a:buSzPts val="2000"/>
              <a:buNone/>
              <a:defRPr sz="2667">
                <a:solidFill>
                  <a:schemeClr val="lt1"/>
                </a:solidFill>
              </a:defRPr>
            </a:lvl4pPr>
            <a:lvl5pPr lvl="4" algn="ctr" rtl="0">
              <a:spcBef>
                <a:spcPts val="0"/>
              </a:spcBef>
              <a:spcAft>
                <a:spcPts val="0"/>
              </a:spcAft>
              <a:buClr>
                <a:schemeClr val="lt1"/>
              </a:buClr>
              <a:buSzPts val="2000"/>
              <a:buNone/>
              <a:defRPr sz="2667">
                <a:solidFill>
                  <a:schemeClr val="lt1"/>
                </a:solidFill>
              </a:defRPr>
            </a:lvl5pPr>
            <a:lvl6pPr lvl="5" algn="ctr" rtl="0">
              <a:spcBef>
                <a:spcPts val="0"/>
              </a:spcBef>
              <a:spcAft>
                <a:spcPts val="0"/>
              </a:spcAft>
              <a:buClr>
                <a:schemeClr val="lt1"/>
              </a:buClr>
              <a:buSzPts val="2000"/>
              <a:buNone/>
              <a:defRPr sz="2667">
                <a:solidFill>
                  <a:schemeClr val="lt1"/>
                </a:solidFill>
              </a:defRPr>
            </a:lvl6pPr>
            <a:lvl7pPr lvl="6" algn="ctr" rtl="0">
              <a:spcBef>
                <a:spcPts val="0"/>
              </a:spcBef>
              <a:spcAft>
                <a:spcPts val="0"/>
              </a:spcAft>
              <a:buClr>
                <a:schemeClr val="lt1"/>
              </a:buClr>
              <a:buSzPts val="2000"/>
              <a:buNone/>
              <a:defRPr sz="2667">
                <a:solidFill>
                  <a:schemeClr val="lt1"/>
                </a:solidFill>
              </a:defRPr>
            </a:lvl7pPr>
            <a:lvl8pPr lvl="7" algn="ctr" rtl="0">
              <a:spcBef>
                <a:spcPts val="0"/>
              </a:spcBef>
              <a:spcAft>
                <a:spcPts val="0"/>
              </a:spcAft>
              <a:buClr>
                <a:schemeClr val="lt1"/>
              </a:buClr>
              <a:buSzPts val="2000"/>
              <a:buNone/>
              <a:defRPr sz="2667">
                <a:solidFill>
                  <a:schemeClr val="lt1"/>
                </a:solidFill>
              </a:defRPr>
            </a:lvl8pPr>
            <a:lvl9pPr lvl="8" algn="ctr" rtl="0">
              <a:spcBef>
                <a:spcPts val="0"/>
              </a:spcBef>
              <a:spcAft>
                <a:spcPts val="0"/>
              </a:spcAft>
              <a:buClr>
                <a:schemeClr val="lt1"/>
              </a:buClr>
              <a:buSzPts val="2000"/>
              <a:buNone/>
              <a:defRPr sz="2667">
                <a:solidFill>
                  <a:schemeClr val="lt1"/>
                </a:solidFill>
              </a:defRPr>
            </a:lvl9pPr>
          </a:lstStyle>
          <a:p>
            <a:r>
              <a:t>xx%</a:t>
            </a:r>
          </a:p>
        </p:txBody>
      </p:sp>
    </p:spTree>
    <p:extLst>
      <p:ext uri="{BB962C8B-B14F-4D97-AF65-F5344CB8AC3E}">
        <p14:creationId xmlns:p14="http://schemas.microsoft.com/office/powerpoint/2010/main" val="24908614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326"/>
        <p:cNvGrpSpPr/>
        <p:nvPr/>
      </p:nvGrpSpPr>
      <p:grpSpPr>
        <a:xfrm>
          <a:off x="0" y="0"/>
          <a:ext cx="0" cy="0"/>
          <a:chOff x="0" y="0"/>
          <a:chExt cx="0" cy="0"/>
        </a:xfrm>
      </p:grpSpPr>
      <p:cxnSp>
        <p:nvCxnSpPr>
          <p:cNvPr id="1327" name="Google Shape;1327;p27"/>
          <p:cNvCxnSpPr/>
          <p:nvPr/>
        </p:nvCxnSpPr>
        <p:spPr>
          <a:xfrm rot="5400000">
            <a:off x="9692944" y="4432733"/>
            <a:ext cx="1510800" cy="4084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9575211" y="2776533"/>
            <a:ext cx="1789600" cy="4204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9643244" y="981833"/>
            <a:ext cx="1776000" cy="5228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10891244" y="-88800"/>
            <a:ext cx="365200" cy="5428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9876444" y="1713233"/>
            <a:ext cx="775733" cy="776467"/>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38" name="Google Shape;1338;p27"/>
          <p:cNvGrpSpPr/>
          <p:nvPr/>
        </p:nvGrpSpPr>
        <p:grpSpPr>
          <a:xfrm rot="5400000" flipH="1">
            <a:off x="10492961" y="3672267"/>
            <a:ext cx="389367" cy="390100"/>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43" name="Google Shape;1343;p27"/>
          <p:cNvGrpSpPr/>
          <p:nvPr/>
        </p:nvGrpSpPr>
        <p:grpSpPr>
          <a:xfrm rot="5400000" flipH="1">
            <a:off x="10683278" y="237567"/>
            <a:ext cx="233333" cy="233333"/>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48" name="Google Shape;1348;p27"/>
          <p:cNvGrpSpPr/>
          <p:nvPr/>
        </p:nvGrpSpPr>
        <p:grpSpPr>
          <a:xfrm rot="5400000">
            <a:off x="10068911" y="5173235"/>
            <a:ext cx="390815" cy="391184"/>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55" name="Google Shape;1355;p27"/>
          <p:cNvGrpSpPr/>
          <p:nvPr/>
        </p:nvGrpSpPr>
        <p:grpSpPr>
          <a:xfrm rot="5400000" flipH="1">
            <a:off x="11012070" y="430859"/>
            <a:ext cx="233351" cy="36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359" name="Google Shape;1359;p27"/>
          <p:cNvCxnSpPr/>
          <p:nvPr/>
        </p:nvCxnSpPr>
        <p:spPr>
          <a:xfrm rot="5400000" flipH="1">
            <a:off x="987800" y="3464433"/>
            <a:ext cx="2230000" cy="168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1129467" y="4738667"/>
            <a:ext cx="1106000" cy="9912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474367" y="5535000"/>
            <a:ext cx="1062000" cy="1584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828634" y="5416033"/>
            <a:ext cx="775733" cy="776467"/>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69" name="Google Shape;1369;p27"/>
          <p:cNvGrpSpPr/>
          <p:nvPr/>
        </p:nvGrpSpPr>
        <p:grpSpPr>
          <a:xfrm rot="5400000">
            <a:off x="1977101" y="4467734"/>
            <a:ext cx="389367" cy="390100"/>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74" name="Google Shape;1374;p27"/>
          <p:cNvGrpSpPr/>
          <p:nvPr/>
        </p:nvGrpSpPr>
        <p:grpSpPr>
          <a:xfrm rot="5400000">
            <a:off x="2126834" y="6387100"/>
            <a:ext cx="233333" cy="233333"/>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379" name="Google Shape;1379;p27"/>
          <p:cNvSpPr/>
          <p:nvPr/>
        </p:nvSpPr>
        <p:spPr>
          <a:xfrm rot="5400000">
            <a:off x="1836156" y="2251658"/>
            <a:ext cx="384819" cy="384449"/>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0" name="Google Shape;1380;p27"/>
          <p:cNvSpPr/>
          <p:nvPr/>
        </p:nvSpPr>
        <p:spPr>
          <a:xfrm rot="5400000">
            <a:off x="1833168" y="2248281"/>
            <a:ext cx="390815" cy="391184"/>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1" name="Google Shape;1381;p27"/>
          <p:cNvSpPr/>
          <p:nvPr/>
        </p:nvSpPr>
        <p:spPr>
          <a:xfrm rot="5400000">
            <a:off x="1884814" y="2300319"/>
            <a:ext cx="287501" cy="287116"/>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2" name="Google Shape;1382;p27"/>
          <p:cNvSpPr/>
          <p:nvPr/>
        </p:nvSpPr>
        <p:spPr>
          <a:xfrm rot="5400000">
            <a:off x="1881817" y="2296952"/>
            <a:ext cx="293497" cy="293867"/>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3" name="Google Shape;1383;p27"/>
          <p:cNvSpPr/>
          <p:nvPr/>
        </p:nvSpPr>
        <p:spPr>
          <a:xfrm rot="5400000">
            <a:off x="1937786" y="2352910"/>
            <a:ext cx="181569" cy="181569"/>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84" name="Google Shape;1384;p27"/>
          <p:cNvSpPr/>
          <p:nvPr/>
        </p:nvSpPr>
        <p:spPr>
          <a:xfrm rot="5400000">
            <a:off x="1934595" y="2350106"/>
            <a:ext cx="187935" cy="18756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385" name="Google Shape;1385;p27"/>
          <p:cNvGrpSpPr/>
          <p:nvPr/>
        </p:nvGrpSpPr>
        <p:grpSpPr>
          <a:xfrm rot="5400000">
            <a:off x="2268159" y="2020508"/>
            <a:ext cx="233351" cy="36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89" name="Google Shape;1389;p27"/>
          <p:cNvGrpSpPr/>
          <p:nvPr/>
        </p:nvGrpSpPr>
        <p:grpSpPr>
          <a:xfrm rot="5400000">
            <a:off x="2426026" y="6082775"/>
            <a:ext cx="233351" cy="36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93" name="Google Shape;1393;p27"/>
          <p:cNvGrpSpPr/>
          <p:nvPr/>
        </p:nvGrpSpPr>
        <p:grpSpPr>
          <a:xfrm rot="5400000">
            <a:off x="544793" y="5521041"/>
            <a:ext cx="233351" cy="36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4537974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Background 2">
    <p:spTree>
      <p:nvGrpSpPr>
        <p:cNvPr id="1" name="Shape 1397"/>
        <p:cNvGrpSpPr/>
        <p:nvPr/>
      </p:nvGrpSpPr>
      <p:grpSpPr>
        <a:xfrm>
          <a:off x="0" y="0"/>
          <a:ext cx="0" cy="0"/>
          <a:chOff x="0" y="0"/>
          <a:chExt cx="0" cy="0"/>
        </a:xfrm>
      </p:grpSpPr>
      <p:grpSp>
        <p:nvGrpSpPr>
          <p:cNvPr id="1398" name="Google Shape;1398;p28"/>
          <p:cNvGrpSpPr/>
          <p:nvPr/>
        </p:nvGrpSpPr>
        <p:grpSpPr>
          <a:xfrm>
            <a:off x="348948" y="-1544"/>
            <a:ext cx="11400435" cy="53088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35770301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1418"/>
        <p:cNvGrpSpPr/>
        <p:nvPr/>
      </p:nvGrpSpPr>
      <p:grpSpPr>
        <a:xfrm>
          <a:off x="0" y="0"/>
          <a:ext cx="0" cy="0"/>
          <a:chOff x="0" y="0"/>
          <a:chExt cx="0" cy="0"/>
        </a:xfrm>
      </p:grpSpPr>
      <p:grpSp>
        <p:nvGrpSpPr>
          <p:cNvPr id="1419" name="Google Shape;1419;p29"/>
          <p:cNvGrpSpPr/>
          <p:nvPr/>
        </p:nvGrpSpPr>
        <p:grpSpPr>
          <a:xfrm>
            <a:off x="577134" y="0"/>
            <a:ext cx="11037733" cy="68876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8428449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4">
  <p:cSld name="Background 4">
    <p:spTree>
      <p:nvGrpSpPr>
        <p:cNvPr id="1" name="Shape 1478"/>
        <p:cNvGrpSpPr/>
        <p:nvPr/>
      </p:nvGrpSpPr>
      <p:grpSpPr>
        <a:xfrm>
          <a:off x="0" y="0"/>
          <a:ext cx="0" cy="0"/>
          <a:chOff x="0" y="0"/>
          <a:chExt cx="0" cy="0"/>
        </a:xfrm>
      </p:grpSpPr>
      <p:grpSp>
        <p:nvGrpSpPr>
          <p:cNvPr id="1479" name="Google Shape;1479;p30"/>
          <p:cNvGrpSpPr/>
          <p:nvPr/>
        </p:nvGrpSpPr>
        <p:grpSpPr>
          <a:xfrm>
            <a:off x="-9156" y="-8833"/>
            <a:ext cx="12203123" cy="6802733"/>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Tree>
    <p:extLst>
      <p:ext uri="{BB962C8B-B14F-4D97-AF65-F5344CB8AC3E}">
        <p14:creationId xmlns:p14="http://schemas.microsoft.com/office/powerpoint/2010/main" val="1176493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Date Placeholder 3"/>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2079415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5797732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Date Placeholder 4"/>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11153701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a:t>Образец заголовка</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Date Placeholder 6"/>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641709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a:p>
        </p:txBody>
      </p:sp>
      <p:sp>
        <p:nvSpPr>
          <p:cNvPr id="3" name="Date Placeholder 2"/>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545901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913076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155972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7381E756-E947-FD4A-8A23-D2C983A1A8BD}" type="datetimeFigureOut">
              <a:rPr lang="en-US" smtClean="0"/>
              <a:t>11/22/2024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330669D-EC37-AA42-8CD3-B0788BD38FC6}" type="slidenum">
              <a:rPr lang="en-US" smtClean="0"/>
              <a:t>‹#›</a:t>
            </a:fld>
            <a:endParaRPr lang="en-US" dirty="0"/>
          </a:p>
        </p:txBody>
      </p:sp>
    </p:spTree>
    <p:extLst>
      <p:ext uri="{BB962C8B-B14F-4D97-AF65-F5344CB8AC3E}">
        <p14:creationId xmlns:p14="http://schemas.microsoft.com/office/powerpoint/2010/main" val="1493808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alpha val="40000"/>
              </a:schemeClr>
            </a:gs>
            <a:gs pos="100000">
              <a:schemeClr val="bg1">
                <a:lumMod val="75000"/>
              </a:schemeClr>
            </a:gs>
          </a:gsLst>
          <a:lin ang="135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81E756-E947-FD4A-8A23-D2C983A1A8BD}" type="datetimeFigureOut">
              <a:rPr lang="en-US" smtClean="0"/>
              <a:t>11/22/2024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30669D-EC37-AA42-8CD3-B0788BD38FC6}" type="slidenum">
              <a:rPr lang="en-US" smtClean="0"/>
              <a:t>‹#›</a:t>
            </a:fld>
            <a:endParaRPr lang="en-US" dirty="0"/>
          </a:p>
        </p:txBody>
      </p:sp>
    </p:spTree>
    <p:extLst>
      <p:ext uri="{BB962C8B-B14F-4D97-AF65-F5344CB8AC3E}">
        <p14:creationId xmlns:p14="http://schemas.microsoft.com/office/powerpoint/2010/main" val="1729608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5000" y="702567"/>
            <a:ext cx="10262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extLst>
      <p:ext uri="{BB962C8B-B14F-4D97-AF65-F5344CB8AC3E}">
        <p14:creationId xmlns:p14="http://schemas.microsoft.com/office/powerpoint/2010/main" val="144592331"/>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hyperlink" Target="https://ieeexplore.ieee.org/document/8972445" TargetMode="Externa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hyperlink" Target="https://ieeexplore.ieee.org/document/9765986" TargetMode="External"/><Relationship Id="rId2" Type="http://schemas.openxmlformats.org/officeDocument/2006/relationships/hyperlink" Target="https://ieeexplore.ieee.org/document/9531356" TargetMode="Externa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gif"/><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78B9C-69A6-D7A9-292E-3BC9F39AF601}"/>
              </a:ext>
            </a:extLst>
          </p:cNvPr>
          <p:cNvSpPr>
            <a:spLocks noGrp="1"/>
          </p:cNvSpPr>
          <p:nvPr>
            <p:ph type="title"/>
          </p:nvPr>
        </p:nvSpPr>
        <p:spPr>
          <a:xfrm>
            <a:off x="428625" y="143207"/>
            <a:ext cx="12077700" cy="1761792"/>
          </a:xfrm>
        </p:spPr>
        <p:txBody>
          <a:bodyPr/>
          <a:lstStyle/>
          <a:p>
            <a:pPr algn="ctr"/>
            <a:r>
              <a:rPr lang="en-US" sz="4800" b="1" dirty="0">
                <a:solidFill>
                  <a:srgbClr val="002060"/>
                </a:solidFill>
                <a:latin typeface="Times New Roman" panose="02020603050405020304" pitchFamily="18" charset="0"/>
                <a:cs typeface="Times New Roman" panose="02020603050405020304" pitchFamily="18" charset="0"/>
              </a:rPr>
              <a:t>MEDICAL IMAGE </a:t>
            </a:r>
            <a:r>
              <a:rPr lang="en-US" sz="4800" b="1" dirty="0">
                <a:solidFill>
                  <a:schemeClr val="accent1">
                    <a:lumMod val="75000"/>
                  </a:schemeClr>
                </a:solidFill>
                <a:latin typeface="Times New Roman" panose="02020603050405020304" pitchFamily="18" charset="0"/>
                <a:cs typeface="Times New Roman" panose="02020603050405020304" pitchFamily="18" charset="0"/>
              </a:rPr>
              <a:t>SECURITY</a:t>
            </a:r>
            <a:r>
              <a:rPr lang="en-US" sz="4800" b="1" dirty="0">
                <a:solidFill>
                  <a:schemeClr val="accent2">
                    <a:lumMod val="50000"/>
                  </a:schemeClr>
                </a:solidFill>
                <a:latin typeface="Times New Roman" panose="02020603050405020304" pitchFamily="18" charset="0"/>
                <a:cs typeface="Times New Roman" panose="02020603050405020304" pitchFamily="18" charset="0"/>
              </a:rPr>
              <a:t> </a:t>
            </a:r>
            <a:r>
              <a:rPr lang="en-US" sz="4800" b="1" dirty="0">
                <a:solidFill>
                  <a:srgbClr val="002060"/>
                </a:solidFill>
                <a:latin typeface="Times New Roman" panose="02020603050405020304" pitchFamily="18" charset="0"/>
                <a:cs typeface="Times New Roman" panose="02020603050405020304" pitchFamily="18" charset="0"/>
              </a:rPr>
              <a:t>&amp;</a:t>
            </a:r>
            <a:r>
              <a:rPr lang="en-US" sz="4800" b="1" dirty="0">
                <a:solidFill>
                  <a:schemeClr val="accent1">
                    <a:lumMod val="50000"/>
                  </a:schemeClr>
                </a:solidFill>
                <a:latin typeface="Times New Roman" panose="02020603050405020304" pitchFamily="18" charset="0"/>
                <a:cs typeface="Times New Roman" panose="02020603050405020304" pitchFamily="18" charset="0"/>
              </a:rPr>
              <a:t> ANOMALY DETECTION</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39512E3E-291A-70FE-4443-6A81E475B52F}"/>
              </a:ext>
            </a:extLst>
          </p:cNvPr>
          <p:cNvSpPr>
            <a:spLocks noGrp="1"/>
          </p:cNvSpPr>
          <p:nvPr>
            <p:ph type="subTitle" idx="1"/>
          </p:nvPr>
        </p:nvSpPr>
        <p:spPr>
          <a:xfrm>
            <a:off x="7896225" y="4817464"/>
            <a:ext cx="3623624" cy="1643155"/>
          </a:xfrm>
        </p:spPr>
        <p:txBody>
          <a:bodyPr/>
          <a:lstStyle/>
          <a:p>
            <a:r>
              <a:rPr lang="en-US" sz="2133" b="1" dirty="0">
                <a:solidFill>
                  <a:srgbClr val="000000"/>
                </a:solidFill>
                <a:latin typeface="Times New Roman" panose="02020603050405020304" pitchFamily="18" charset="0"/>
                <a:cs typeface="Times New Roman" panose="02020603050405020304" pitchFamily="18" charset="0"/>
              </a:rPr>
              <a:t>Guided by:</a:t>
            </a:r>
          </a:p>
          <a:p>
            <a:r>
              <a:rPr lang="en-US" sz="2133" dirty="0">
                <a:solidFill>
                  <a:srgbClr val="000000"/>
                </a:solidFill>
                <a:latin typeface="Times New Roman" panose="02020603050405020304" pitchFamily="18" charset="0"/>
                <a:cs typeface="Times New Roman" panose="02020603050405020304" pitchFamily="18" charset="0"/>
              </a:rPr>
              <a:t>Dr. N. </a:t>
            </a:r>
            <a:r>
              <a:rPr lang="en-US" sz="2133" dirty="0" err="1">
                <a:solidFill>
                  <a:srgbClr val="000000"/>
                </a:solidFill>
                <a:latin typeface="Times New Roman" panose="02020603050405020304" pitchFamily="18" charset="0"/>
                <a:cs typeface="Times New Roman" panose="02020603050405020304" pitchFamily="18" charset="0"/>
              </a:rPr>
              <a:t>Rajathi</a:t>
            </a:r>
            <a:r>
              <a:rPr lang="en-US" sz="2133" dirty="0">
                <a:solidFill>
                  <a:srgbClr val="000000"/>
                </a:solidFill>
                <a:latin typeface="Times New Roman" panose="02020603050405020304" pitchFamily="18" charset="0"/>
                <a:cs typeface="Times New Roman" panose="02020603050405020304" pitchFamily="18" charset="0"/>
              </a:rPr>
              <a:t>,</a:t>
            </a:r>
          </a:p>
          <a:p>
            <a:r>
              <a:rPr lang="en-US" sz="2133" dirty="0">
                <a:solidFill>
                  <a:srgbClr val="000000"/>
                </a:solidFill>
                <a:latin typeface="Times New Roman" panose="02020603050405020304" pitchFamily="18" charset="0"/>
                <a:cs typeface="Times New Roman" panose="02020603050405020304" pitchFamily="18" charset="0"/>
              </a:rPr>
              <a:t>Professor, </a:t>
            </a:r>
          </a:p>
          <a:p>
            <a:r>
              <a:rPr lang="en-US" sz="2133" dirty="0">
                <a:solidFill>
                  <a:srgbClr val="000000"/>
                </a:solidFill>
                <a:latin typeface="Times New Roman" panose="02020603050405020304" pitchFamily="18" charset="0"/>
                <a:cs typeface="Times New Roman" panose="02020603050405020304" pitchFamily="18" charset="0"/>
              </a:rPr>
              <a:t>Department of IT,</a:t>
            </a:r>
          </a:p>
          <a:p>
            <a:r>
              <a:rPr lang="en-US" sz="2133" dirty="0">
                <a:solidFill>
                  <a:srgbClr val="000000"/>
                </a:solidFill>
                <a:latin typeface="Times New Roman" panose="02020603050405020304" pitchFamily="18" charset="0"/>
                <a:cs typeface="Times New Roman" panose="02020603050405020304" pitchFamily="18" charset="0"/>
              </a:rPr>
              <a:t>KCT </a:t>
            </a:r>
            <a:endParaRPr lang="en-IN" sz="2133" dirty="0">
              <a:solidFill>
                <a:srgbClr val="000000"/>
              </a:solidFill>
              <a:latin typeface="Times New Roman" panose="02020603050405020304" pitchFamily="18" charset="0"/>
              <a:cs typeface="Times New Roman" panose="02020603050405020304" pitchFamily="18" charset="0"/>
            </a:endParaRPr>
          </a:p>
        </p:txBody>
      </p:sp>
      <p:sp>
        <p:nvSpPr>
          <p:cNvPr id="9" name="Subtitle 2">
            <a:extLst>
              <a:ext uri="{FF2B5EF4-FFF2-40B4-BE49-F238E27FC236}">
                <a16:creationId xmlns:a16="http://schemas.microsoft.com/office/drawing/2014/main" id="{82344D3C-5EDC-C149-6735-45BBACB06143}"/>
              </a:ext>
            </a:extLst>
          </p:cNvPr>
          <p:cNvSpPr txBox="1">
            <a:spLocks/>
          </p:cNvSpPr>
          <p:nvPr/>
        </p:nvSpPr>
        <p:spPr>
          <a:xfrm>
            <a:off x="1072201" y="4712689"/>
            <a:ext cx="3623624" cy="164315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defTabSz="1219170"/>
            <a:r>
              <a:rPr lang="en-US" sz="2133" b="1" kern="0" dirty="0">
                <a:solidFill>
                  <a:srgbClr val="000000"/>
                </a:solidFill>
                <a:latin typeface="Times New Roman" panose="02020603050405020304" pitchFamily="18" charset="0"/>
                <a:cs typeface="Times New Roman" panose="02020603050405020304" pitchFamily="18" charset="0"/>
              </a:rPr>
              <a:t>By:</a:t>
            </a:r>
          </a:p>
          <a:p>
            <a:pPr defTabSz="1219170"/>
            <a:r>
              <a:rPr lang="en-US" sz="2133" kern="0" dirty="0">
                <a:solidFill>
                  <a:srgbClr val="000000"/>
                </a:solidFill>
                <a:latin typeface="Times New Roman" panose="02020603050405020304" pitchFamily="18" charset="0"/>
                <a:cs typeface="Times New Roman" panose="02020603050405020304" pitchFamily="18" charset="0"/>
              </a:rPr>
              <a:t>S.R. </a:t>
            </a:r>
            <a:r>
              <a:rPr lang="en-US" sz="2133" kern="0" dirty="0" err="1">
                <a:solidFill>
                  <a:srgbClr val="000000"/>
                </a:solidFill>
                <a:latin typeface="Times New Roman" panose="02020603050405020304" pitchFamily="18" charset="0"/>
                <a:cs typeface="Times New Roman" panose="02020603050405020304" pitchFamily="18" charset="0"/>
              </a:rPr>
              <a:t>Vidhyambika</a:t>
            </a:r>
            <a:r>
              <a:rPr lang="en-US" sz="2133" kern="0" dirty="0">
                <a:solidFill>
                  <a:srgbClr val="000000"/>
                </a:solidFill>
                <a:latin typeface="Times New Roman" panose="02020603050405020304" pitchFamily="18" charset="0"/>
                <a:cs typeface="Times New Roman" panose="02020603050405020304" pitchFamily="18" charset="0"/>
              </a:rPr>
              <a:t>,</a:t>
            </a:r>
          </a:p>
          <a:p>
            <a:pPr defTabSz="1219170"/>
            <a:r>
              <a:rPr lang="en-US" sz="2133" kern="0" dirty="0">
                <a:solidFill>
                  <a:srgbClr val="000000"/>
                </a:solidFill>
                <a:latin typeface="Times New Roman" panose="02020603050405020304" pitchFamily="18" charset="0"/>
                <a:cs typeface="Times New Roman" panose="02020603050405020304" pitchFamily="18" charset="0"/>
              </a:rPr>
              <a:t>2nd year MTech DS,</a:t>
            </a:r>
          </a:p>
          <a:p>
            <a:pPr defTabSz="1219170"/>
            <a:r>
              <a:rPr lang="en-US" sz="2133" kern="0" dirty="0" err="1">
                <a:solidFill>
                  <a:srgbClr val="000000"/>
                </a:solidFill>
                <a:latin typeface="Times New Roman" panose="02020603050405020304" pitchFamily="18" charset="0"/>
                <a:cs typeface="Times New Roman" panose="02020603050405020304" pitchFamily="18" charset="0"/>
              </a:rPr>
              <a:t>Deptartment</a:t>
            </a:r>
            <a:r>
              <a:rPr lang="en-US" sz="2133" kern="0" dirty="0">
                <a:solidFill>
                  <a:srgbClr val="000000"/>
                </a:solidFill>
                <a:latin typeface="Times New Roman" panose="02020603050405020304" pitchFamily="18" charset="0"/>
                <a:cs typeface="Times New Roman" panose="02020603050405020304" pitchFamily="18" charset="0"/>
              </a:rPr>
              <a:t> of IT,</a:t>
            </a:r>
          </a:p>
          <a:p>
            <a:pPr defTabSz="1219170"/>
            <a:r>
              <a:rPr lang="en-US" sz="2133" kern="0" dirty="0">
                <a:solidFill>
                  <a:srgbClr val="000000"/>
                </a:solidFill>
                <a:latin typeface="Times New Roman" panose="02020603050405020304" pitchFamily="18" charset="0"/>
                <a:cs typeface="Times New Roman" panose="02020603050405020304" pitchFamily="18" charset="0"/>
              </a:rPr>
              <a:t>KCT. Roll No: 23MDS011</a:t>
            </a:r>
            <a:endParaRPr lang="en-IN" sz="2133" kern="0" dirty="0">
              <a:solidFill>
                <a:srgbClr val="000000"/>
              </a:solidFill>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CD7CFE90-AA1A-7C94-0034-399812054366}"/>
              </a:ext>
            </a:extLst>
          </p:cNvPr>
          <p:cNvPicPr>
            <a:picLocks noChangeAspect="1"/>
          </p:cNvPicPr>
          <p:nvPr/>
        </p:nvPicPr>
        <p:blipFill>
          <a:blip r:embed="rId2"/>
          <a:stretch>
            <a:fillRect/>
          </a:stretch>
        </p:blipFill>
        <p:spPr>
          <a:xfrm>
            <a:off x="3343274" y="1954119"/>
            <a:ext cx="4838700" cy="2723320"/>
          </a:xfrm>
          <a:prstGeom prst="rect">
            <a:avLst/>
          </a:prstGeom>
        </p:spPr>
      </p:pic>
    </p:spTree>
    <p:extLst>
      <p:ext uri="{BB962C8B-B14F-4D97-AF65-F5344CB8AC3E}">
        <p14:creationId xmlns:p14="http://schemas.microsoft.com/office/powerpoint/2010/main" val="2580772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1364106" y="397471"/>
            <a:ext cx="9463789"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LITERATURE SURVEY(</a:t>
            </a:r>
            <a:r>
              <a:rPr lang="en-US" sz="4800" b="1" dirty="0" err="1">
                <a:solidFill>
                  <a:schemeClr val="accent1">
                    <a:lumMod val="50000"/>
                  </a:schemeClr>
                </a:solidFill>
                <a:latin typeface="Times New Roman" panose="02020603050405020304" pitchFamily="18" charset="0"/>
                <a:cs typeface="Times New Roman" panose="02020603050405020304" pitchFamily="18" charset="0"/>
              </a:rPr>
              <a:t>Contd</a:t>
            </a:r>
            <a:r>
              <a:rPr lang="en-US" sz="4800" b="1" dirty="0">
                <a:solidFill>
                  <a:schemeClr val="accent1">
                    <a:lumMod val="50000"/>
                  </a:schemeClr>
                </a:solidFill>
                <a:latin typeface="Times New Roman" panose="02020603050405020304" pitchFamily="18" charset="0"/>
                <a:cs typeface="Times New Roman" panose="02020603050405020304" pitchFamily="18" charset="0"/>
              </a:rPr>
              <a:t>)</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2E65624E-CA78-93F3-C1D3-CA581F8DA0E5}"/>
              </a:ext>
            </a:extLst>
          </p:cNvPr>
          <p:cNvGraphicFramePr>
            <a:graphicFrameLocks noGrp="1"/>
          </p:cNvGraphicFramePr>
          <p:nvPr>
            <p:extLst>
              <p:ext uri="{D42A27DB-BD31-4B8C-83A1-F6EECF244321}">
                <p14:modId xmlns:p14="http://schemas.microsoft.com/office/powerpoint/2010/main" val="2253098507"/>
              </p:ext>
            </p:extLst>
          </p:nvPr>
        </p:nvGraphicFramePr>
        <p:xfrm>
          <a:off x="848708" y="1513207"/>
          <a:ext cx="10494583" cy="4421429"/>
        </p:xfrm>
        <a:graphic>
          <a:graphicData uri="http://schemas.openxmlformats.org/drawingml/2006/table">
            <a:tbl>
              <a:tblPr firstRow="1" bandRow="1"/>
              <a:tblGrid>
                <a:gridCol w="607140">
                  <a:extLst>
                    <a:ext uri="{9D8B030D-6E8A-4147-A177-3AD203B41FA5}">
                      <a16:colId xmlns:a16="http://schemas.microsoft.com/office/drawing/2014/main" val="2886606203"/>
                    </a:ext>
                  </a:extLst>
                </a:gridCol>
                <a:gridCol w="2545349">
                  <a:extLst>
                    <a:ext uri="{9D8B030D-6E8A-4147-A177-3AD203B41FA5}">
                      <a16:colId xmlns:a16="http://schemas.microsoft.com/office/drawing/2014/main" val="3055519709"/>
                    </a:ext>
                  </a:extLst>
                </a:gridCol>
                <a:gridCol w="1326777">
                  <a:extLst>
                    <a:ext uri="{9D8B030D-6E8A-4147-A177-3AD203B41FA5}">
                      <a16:colId xmlns:a16="http://schemas.microsoft.com/office/drawing/2014/main" val="3118633666"/>
                    </a:ext>
                  </a:extLst>
                </a:gridCol>
                <a:gridCol w="4428565">
                  <a:extLst>
                    <a:ext uri="{9D8B030D-6E8A-4147-A177-3AD203B41FA5}">
                      <a16:colId xmlns:a16="http://schemas.microsoft.com/office/drawing/2014/main" val="3740283259"/>
                    </a:ext>
                  </a:extLst>
                </a:gridCol>
                <a:gridCol w="1586752">
                  <a:extLst>
                    <a:ext uri="{9D8B030D-6E8A-4147-A177-3AD203B41FA5}">
                      <a16:colId xmlns:a16="http://schemas.microsoft.com/office/drawing/2014/main" val="1801226663"/>
                    </a:ext>
                  </a:extLst>
                </a:gridCol>
              </a:tblGrid>
              <a:tr h="631135">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a:t>
                      </a:r>
                    </a:p>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No</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PAPER TITLE</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AUTHORS</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DESCRIPTION</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PUBLISHER</a:t>
                      </a:r>
                    </a:p>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&amp; YEAR</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1013313632"/>
                  </a:ext>
                </a:extLst>
              </a:tr>
              <a:tr h="2396841">
                <a:tc>
                  <a:txBody>
                    <a:bodyPr/>
                    <a:lstStyle/>
                    <a:p>
                      <a:r>
                        <a:rPr lang="en-US" sz="1600" dirty="0">
                          <a:latin typeface="Times New Roman" panose="02020603050405020304" pitchFamily="18" charset="0"/>
                          <a:cs typeface="Times New Roman" panose="02020603050405020304" pitchFamily="18" charset="0"/>
                        </a:rPr>
                        <a:t>9. </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err="1">
                          <a:latin typeface="Times New Roman" panose="02020603050405020304" pitchFamily="18" charset="0"/>
                          <a:cs typeface="Times New Roman" panose="02020603050405020304" pitchFamily="18" charset="0"/>
                        </a:rPr>
                        <a:t>AnoViT</a:t>
                      </a:r>
                      <a:r>
                        <a:rPr lang="en-US" sz="1600" dirty="0">
                          <a:latin typeface="Times New Roman" panose="02020603050405020304" pitchFamily="18" charset="0"/>
                          <a:cs typeface="Times New Roman" panose="02020603050405020304" pitchFamily="18" charset="0"/>
                        </a:rPr>
                        <a:t>: Unsupervised Anomaly Detection and Localization With Vision Transformer-Based Encoder-Decoder</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IN" sz="1600" dirty="0" err="1">
                          <a:latin typeface="Times New Roman" panose="02020603050405020304" pitchFamily="18" charset="0"/>
                          <a:cs typeface="Times New Roman" panose="02020603050405020304" pitchFamily="18" charset="0"/>
                        </a:rPr>
                        <a:t>Yunseung</a:t>
                      </a:r>
                      <a:r>
                        <a:rPr lang="en-IN" sz="1600" dirty="0">
                          <a:latin typeface="Times New Roman" panose="02020603050405020304" pitchFamily="18" charset="0"/>
                          <a:cs typeface="Times New Roman" panose="02020603050405020304" pitchFamily="18" charset="0"/>
                        </a:rPr>
                        <a:t> Lee; </a:t>
                      </a:r>
                      <a:r>
                        <a:rPr lang="en-IN" sz="1600" dirty="0" err="1">
                          <a:latin typeface="Times New Roman" panose="02020603050405020304" pitchFamily="18" charset="0"/>
                          <a:cs typeface="Times New Roman" panose="02020603050405020304" pitchFamily="18" charset="0"/>
                        </a:rPr>
                        <a:t>Pilsung</a:t>
                      </a:r>
                      <a:r>
                        <a:rPr lang="en-IN" sz="1600" dirty="0">
                          <a:latin typeface="Times New Roman" panose="02020603050405020304" pitchFamily="18" charset="0"/>
                          <a:cs typeface="Times New Roman" panose="02020603050405020304" pitchFamily="18" charset="0"/>
                        </a:rPr>
                        <a:t> Kang</a:t>
                      </a: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Uses </a:t>
                      </a:r>
                      <a:r>
                        <a:rPr lang="en-US" sz="1600" dirty="0" err="1">
                          <a:latin typeface="Times New Roman" panose="02020603050405020304" pitchFamily="18" charset="0"/>
                          <a:cs typeface="Times New Roman" panose="02020603050405020304" pitchFamily="18" charset="0"/>
                        </a:rPr>
                        <a:t>AnoViT</a:t>
                      </a:r>
                      <a:r>
                        <a:rPr lang="en-US" sz="1600" dirty="0">
                          <a:latin typeface="Times New Roman" panose="02020603050405020304" pitchFamily="18" charset="0"/>
                          <a:cs typeface="Times New Roman" panose="02020603050405020304" pitchFamily="18" charset="0"/>
                        </a:rPr>
                        <a:t> comprises encoder using </a:t>
                      </a:r>
                      <a:r>
                        <a:rPr lang="en-US" sz="1600" dirty="0" err="1">
                          <a:latin typeface="Times New Roman" panose="02020603050405020304" pitchFamily="18" charset="0"/>
                          <a:cs typeface="Times New Roman" panose="02020603050405020304" pitchFamily="18" charset="0"/>
                        </a:rPr>
                        <a:t>ViT</a:t>
                      </a:r>
                      <a:r>
                        <a:rPr lang="en-US" sz="1600" dirty="0">
                          <a:latin typeface="Times New Roman" panose="02020603050405020304" pitchFamily="18" charset="0"/>
                          <a:cs typeface="Times New Roman" panose="02020603050405020304" pitchFamily="18" charset="0"/>
                        </a:rPr>
                        <a:t>  (Multi-head self-attention), a decoder containing a convolutional layer to extract representation that contains normal information in detail, patch embeddings, including relationship between the image patches to construct a three-dimensional feature map and sent to the decoder to preserve the spatial information well.</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IEEE - 2022</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124634344"/>
                  </a:ext>
                </a:extLst>
              </a:tr>
              <a:tr h="1354028">
                <a:tc>
                  <a:txBody>
                    <a:bodyPr/>
                    <a:lstStyle/>
                    <a:p>
                      <a:r>
                        <a:rPr lang="en-US" sz="1600" dirty="0">
                          <a:latin typeface="Times New Roman" panose="02020603050405020304" pitchFamily="18" charset="0"/>
                          <a:cs typeface="Times New Roman" panose="02020603050405020304" pitchFamily="18" charset="0"/>
                        </a:rPr>
                        <a:t>10.</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Anomaly Detection in Medical Imaging with Deep Perceptual Autoencoders</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IN" sz="1600" dirty="0">
                          <a:latin typeface="Times New Roman" panose="02020603050405020304" pitchFamily="18" charset="0"/>
                          <a:cs typeface="Times New Roman" panose="02020603050405020304" pitchFamily="18" charset="0"/>
                        </a:rPr>
                        <a:t>Nina </a:t>
                      </a:r>
                      <a:r>
                        <a:rPr lang="en-IN" sz="1600" dirty="0" err="1">
                          <a:latin typeface="Times New Roman" panose="02020603050405020304" pitchFamily="18" charset="0"/>
                          <a:cs typeface="Times New Roman" panose="02020603050405020304" pitchFamily="18" charset="0"/>
                        </a:rPr>
                        <a:t>Shvetsova</a:t>
                      </a:r>
                      <a:r>
                        <a:rPr lang="en-IN" sz="1600" dirty="0">
                          <a:latin typeface="Times New Roman" panose="02020603050405020304" pitchFamily="18" charset="0"/>
                          <a:cs typeface="Times New Roman" panose="02020603050405020304" pitchFamily="18" charset="0"/>
                        </a:rPr>
                        <a:t>, et al.</a:t>
                      </a: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Uses autoencoder to understand representation of normal data &amp; pretrained feature with hyper parameter tuning extractor to detect anomalies by calculating anomaly score</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IEEE - 2021</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3934855986"/>
                  </a:ext>
                </a:extLst>
              </a:tr>
            </a:tbl>
          </a:graphicData>
        </a:graphic>
      </p:graphicFrame>
    </p:spTree>
    <p:extLst>
      <p:ext uri="{BB962C8B-B14F-4D97-AF65-F5344CB8AC3E}">
        <p14:creationId xmlns:p14="http://schemas.microsoft.com/office/powerpoint/2010/main" val="4234293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3073487" y="229035"/>
            <a:ext cx="6032760"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EXISTING SYSTEM</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368D109E-DB55-8F02-4EF1-7C53F612575C}"/>
              </a:ext>
            </a:extLst>
          </p:cNvPr>
          <p:cNvSpPr txBox="1">
            <a:spLocks/>
          </p:cNvSpPr>
          <p:nvPr/>
        </p:nvSpPr>
        <p:spPr>
          <a:xfrm>
            <a:off x="648290" y="1380565"/>
            <a:ext cx="11005827" cy="48644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228594" indent="-228594" algn="just"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Numerous studies on multimedia security focused on safeguarding medical images using techniques like watermarking, steganography, and limited encryption algorithms.</a:t>
            </a:r>
          </a:p>
          <a:p>
            <a:pPr marL="228594" indent="-228594" algn="just"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Common approaches included DES, Arnold scrambling, pixel permutation, Self-Adaptive Grey Wolf Optimization, LSB steganography, and transformations like SVD, DWT, DCT, chaotic maps, series, and the Lorenz map. </a:t>
            </a:r>
          </a:p>
          <a:p>
            <a:pPr marL="228594" indent="-228594" algn="just"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Steganographic algorithms uses cover images, with methods like LSB, to conceal sensitive medical data, while encryption algorithms, though less frequently researched, typically employed fixed or restricted key sizes for securing information. </a:t>
            </a:r>
          </a:p>
          <a:p>
            <a:pPr marL="228594" indent="-228594" algn="just"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Watermarking techniques were applied in spatial, frequency, or hybrid domains, with some studies addressing image distortion by segmenting the image into regions of interest (ROI) and non-interest, embedding watermarks in non-interest regions to preserve image quality. </a:t>
            </a:r>
          </a:p>
          <a:p>
            <a:pPr marL="228594" indent="-228594" algn="just"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These methodologies collectively aimed to protect medical images against various threats, including cryptanalysis, JPEG compression, cropping, filtering, brute-force attacks and chosen-plaintext attacks.</a:t>
            </a:r>
          </a:p>
          <a:p>
            <a:pPr marL="228594" indent="-228594" algn="just" defTabSz="1219170">
              <a:buFont typeface="Arial" panose="020B0604020202020204" pitchFamily="34" charset="0"/>
              <a:buChar char="•"/>
            </a:pPr>
            <a:r>
              <a:rPr lang="en-US" sz="1867" b="1"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Drawbacks:</a:t>
            </a:r>
          </a:p>
          <a:p>
            <a:pPr algn="just" defTabSz="1219170"/>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1. Watermarked images are prone to cropping, rotation, and compression attacks.  </a:t>
            </a:r>
          </a:p>
          <a:p>
            <a:pPr algn="just" defTabSz="1219170"/>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2. Limited datasets used in many studies can cause overfitting.  </a:t>
            </a:r>
          </a:p>
          <a:p>
            <a:pPr algn="just" defTabSz="1219170"/>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3. Encoding methods may visibly alter images, risking misdiagnosis in critical cases like cancer.  </a:t>
            </a:r>
          </a:p>
          <a:p>
            <a:pPr algn="just" defTabSz="1219170"/>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4. Techniques often yield low PSNR, reducing imperceptibility.  </a:t>
            </a:r>
          </a:p>
          <a:p>
            <a:pPr algn="just" defTabSz="1219170"/>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5. Poor watermarking distorts images, especially in 3D, affecting spatial consistency.  </a:t>
            </a:r>
          </a:p>
          <a:p>
            <a:pPr algn="just" defTabSz="1219170"/>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6. Encryption algorithms like DES are vulnerable to brute-force and cryptanalysis attacks. </a:t>
            </a:r>
          </a:p>
        </p:txBody>
      </p:sp>
    </p:spTree>
    <p:extLst>
      <p:ext uri="{BB962C8B-B14F-4D97-AF65-F5344CB8AC3E}">
        <p14:creationId xmlns:p14="http://schemas.microsoft.com/office/powerpoint/2010/main" val="2900818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3073487" y="426045"/>
            <a:ext cx="6032760" cy="768000"/>
          </a:xfrm>
        </p:spPr>
        <p:txBody>
          <a:bodyPr/>
          <a:lstStyle/>
          <a:p>
            <a:pPr algn="ctr"/>
            <a:r>
              <a:rPr lang="en" sz="4800" b="1" dirty="0">
                <a:solidFill>
                  <a:srgbClr val="0070C0"/>
                </a:solidFill>
                <a:latin typeface="Times New Roman" panose="02020603050405020304" pitchFamily="18" charset="0"/>
                <a:cs typeface="Times New Roman" panose="02020603050405020304" pitchFamily="18" charset="0"/>
              </a:rPr>
              <a:t>METHODOLOGY</a:t>
            </a:r>
            <a:endParaRPr lang="en-IN" sz="4800" b="1" dirty="0">
              <a:solidFill>
                <a:srgbClr val="0070C0"/>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368D109E-DB55-8F02-4EF1-7C53F612575C}"/>
              </a:ext>
            </a:extLst>
          </p:cNvPr>
          <p:cNvSpPr txBox="1">
            <a:spLocks/>
          </p:cNvSpPr>
          <p:nvPr/>
        </p:nvSpPr>
        <p:spPr>
          <a:xfrm>
            <a:off x="430306" y="1536200"/>
            <a:ext cx="11403106" cy="47060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228594" indent="-228594" algn="just"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rPr>
              <a:t>Collecting and pre-processing the medical images.</a:t>
            </a:r>
          </a:p>
          <a:p>
            <a:pPr marL="228594" indent="-228594" algn="just"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rPr>
              <a:t>Storing medical images in Digital Imaging and Communications in Medicine (DICOM) format and Joint Photographic Experts Group (JPEG) format. </a:t>
            </a:r>
          </a:p>
          <a:p>
            <a:pPr marL="228594" indent="-228594" algn="just"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sym typeface="Barlow Semi Condensed"/>
              </a:rPr>
              <a:t>Encry</a:t>
            </a:r>
            <a:r>
              <a:rPr lang="en-US" sz="1867" kern="0" dirty="0">
                <a:solidFill>
                  <a:srgbClr val="000000"/>
                </a:solidFill>
                <a:latin typeface="Times New Roman" panose="02020603050405020304" pitchFamily="18" charset="0"/>
                <a:cs typeface="Times New Roman" panose="02020603050405020304" pitchFamily="18" charset="0"/>
              </a:rPr>
              <a:t>pting medical images using encryption and hashing algorithms such as:</a:t>
            </a:r>
          </a:p>
          <a:p>
            <a:pPr marL="1371600" lvl="2" indent="-457200" algn="just" defTabSz="1219170">
              <a:buFont typeface="+mj-lt"/>
              <a:buAutoNum type="arabicPeriod"/>
            </a:pPr>
            <a:r>
              <a:rPr lang="en-US" sz="1867" kern="0" dirty="0">
                <a:solidFill>
                  <a:srgbClr val="000000"/>
                </a:solidFill>
                <a:latin typeface="Times New Roman" panose="02020603050405020304" pitchFamily="18" charset="0"/>
                <a:cs typeface="Times New Roman" panose="02020603050405020304" pitchFamily="18" charset="0"/>
              </a:rPr>
              <a:t>RSA+AES+SHA-256</a:t>
            </a:r>
          </a:p>
          <a:p>
            <a:pPr marL="1371600" lvl="2" indent="-457200" algn="just" defTabSz="1219170">
              <a:buFont typeface="+mj-lt"/>
              <a:buAutoNum type="arabicPeriod"/>
            </a:pPr>
            <a:r>
              <a:rPr lang="en-US" sz="1867" kern="0" dirty="0">
                <a:solidFill>
                  <a:srgbClr val="000000"/>
                </a:solidFill>
                <a:latin typeface="Times New Roman" panose="02020603050405020304" pitchFamily="18" charset="0"/>
                <a:cs typeface="Times New Roman" panose="02020603050405020304" pitchFamily="18" charset="0"/>
              </a:rPr>
              <a:t>ECC+AES+SHA-256</a:t>
            </a:r>
          </a:p>
          <a:p>
            <a:pPr marL="1371600" lvl="2" indent="-457200" algn="just" defTabSz="1219170">
              <a:buFont typeface="+mj-lt"/>
              <a:buAutoNum type="arabicPeriod"/>
            </a:pPr>
            <a:r>
              <a:rPr lang="en-US" sz="1867" kern="0" dirty="0">
                <a:solidFill>
                  <a:srgbClr val="000000"/>
                </a:solidFill>
                <a:latin typeface="Times New Roman" panose="02020603050405020304" pitchFamily="18" charset="0"/>
                <a:cs typeface="Times New Roman" panose="02020603050405020304" pitchFamily="18" charset="0"/>
              </a:rPr>
              <a:t>AES+SHA-256</a:t>
            </a:r>
          </a:p>
          <a:p>
            <a:pPr marL="1371600" lvl="2" indent="-457200" algn="just" defTabSz="1219170">
              <a:buFont typeface="+mj-lt"/>
              <a:buAutoNum type="arabicPeriod"/>
            </a:pPr>
            <a:r>
              <a:rPr lang="en-US" sz="1867" kern="0" dirty="0">
                <a:solidFill>
                  <a:srgbClr val="000000"/>
                </a:solidFill>
                <a:latin typeface="Times New Roman" panose="02020603050405020304" pitchFamily="18" charset="0"/>
                <a:cs typeface="Times New Roman" panose="02020603050405020304" pitchFamily="18" charset="0"/>
              </a:rPr>
              <a:t>Chaotic Maps + AES</a:t>
            </a:r>
          </a:p>
          <a:p>
            <a:pPr marL="1371600" lvl="2" indent="-457200" algn="just" defTabSz="1219170">
              <a:buFont typeface="+mj-lt"/>
              <a:buAutoNum type="arabicPeriod"/>
            </a:pPr>
            <a:r>
              <a:rPr lang="en-US" sz="1867" kern="0" dirty="0">
                <a:solidFill>
                  <a:srgbClr val="000000"/>
                </a:solidFill>
                <a:latin typeface="Times New Roman" panose="02020603050405020304" pitchFamily="18" charset="0"/>
                <a:cs typeface="Times New Roman" panose="02020603050405020304" pitchFamily="18" charset="0"/>
              </a:rPr>
              <a:t>DNA Cryptography + AES</a:t>
            </a:r>
          </a:p>
          <a:p>
            <a:pPr marL="1371600" lvl="2" indent="-457200" algn="just" defTabSz="1219170">
              <a:buFont typeface="+mj-lt"/>
              <a:buAutoNum type="arabicPeriod"/>
            </a:pPr>
            <a:r>
              <a:rPr lang="en-US" sz="1867" kern="0" dirty="0">
                <a:solidFill>
                  <a:srgbClr val="000000"/>
                </a:solidFill>
                <a:latin typeface="Times New Roman" panose="02020603050405020304" pitchFamily="18" charset="0"/>
                <a:cs typeface="Times New Roman" panose="02020603050405020304" pitchFamily="18" charset="0"/>
              </a:rPr>
              <a:t>Blowfish+SHA-256</a:t>
            </a:r>
          </a:p>
          <a:p>
            <a:pPr marL="1371600" lvl="2" indent="-457200" algn="just" defTabSz="1219170">
              <a:buFont typeface="+mj-lt"/>
              <a:buAutoNum type="arabicPeriod"/>
            </a:pPr>
            <a:r>
              <a:rPr lang="en-US" sz="1867" kern="0" dirty="0">
                <a:solidFill>
                  <a:srgbClr val="000000"/>
                </a:solidFill>
                <a:latin typeface="Times New Roman" panose="02020603050405020304" pitchFamily="18" charset="0"/>
                <a:cs typeface="Times New Roman" panose="02020603050405020304" pitchFamily="18" charset="0"/>
              </a:rPr>
              <a:t>DES+AES+MD5</a:t>
            </a:r>
          </a:p>
          <a:p>
            <a:pPr marL="342900" indent="-342900" algn="just"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rPr>
              <a:t>Implementing all these multi-layer encryption algorithms as a final solution. </a:t>
            </a:r>
          </a:p>
          <a:p>
            <a:pPr marL="342900" indent="-342900" algn="just"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rPr>
              <a:t>Evaluating the algorithms using evaluation metrics such as: Peak Signal-to-Noise Ratio (PSNR), Structural Similarity Index Measure (SSIM), Mean Squared Error (MSE), Edge preservation, Entropy and Encryption time.</a:t>
            </a:r>
          </a:p>
          <a:p>
            <a:pPr marL="380990" indent="-380990" algn="just"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rPr>
              <a:t>This provides a tamper-proof  security for sensitive, highly-detailed medical images.</a:t>
            </a:r>
          </a:p>
          <a:p>
            <a:pPr marL="380990" indent="-380990" algn="just"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sym typeface="Barlow Semi Condensed"/>
              </a:rPr>
              <a:t>Integrate and test the entire system/solution to ensure seamless functionality, then optimize based on performance and document the methodology and findings for further refinement.</a:t>
            </a:r>
          </a:p>
          <a:p>
            <a:pPr marL="380990" indent="-380990" algn="just"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rPr>
              <a:t>Utilizing any of proposed algorithms in the final solution based on the use case for secure transmission of data.</a:t>
            </a:r>
          </a:p>
          <a:p>
            <a:pPr marL="380990" indent="-380990" algn="just" defTabSz="1219170">
              <a:buFont typeface="Arial" panose="020B0604020202020204" pitchFamily="34" charset="0"/>
              <a:buChar char="•"/>
            </a:pPr>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marL="304792" indent="-304792" defTabSz="1219170">
              <a:buFont typeface="+mj-lt"/>
              <a:buAutoNum type="arabicPeriod"/>
            </a:pPr>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p:txBody>
      </p:sp>
    </p:spTree>
    <p:extLst>
      <p:ext uri="{BB962C8B-B14F-4D97-AF65-F5344CB8AC3E}">
        <p14:creationId xmlns:p14="http://schemas.microsoft.com/office/powerpoint/2010/main" val="3830223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944125" y="810045"/>
            <a:ext cx="10434918" cy="768000"/>
          </a:xfrm>
        </p:spPr>
        <p:txBody>
          <a:bodyPr/>
          <a:lstStyle/>
          <a:p>
            <a:pPr algn="ctr"/>
            <a:r>
              <a:rPr lang="en-US" sz="4800" b="1" dirty="0">
                <a:solidFill>
                  <a:srgbClr val="0070C0"/>
                </a:solidFill>
                <a:latin typeface="Times New Roman" panose="02020603050405020304" pitchFamily="18" charset="0"/>
                <a:cs typeface="Times New Roman" panose="02020603050405020304" pitchFamily="18" charset="0"/>
              </a:rPr>
              <a:t>Work Flow Diagram Of Hybrid End-to-end Encryption</a:t>
            </a:r>
            <a:endParaRPr lang="en-IN" sz="4800" b="1" dirty="0">
              <a:solidFill>
                <a:srgbClr val="0070C0"/>
              </a:solidFill>
              <a:latin typeface="Times New Roman" panose="02020603050405020304" pitchFamily="18" charset="0"/>
              <a:cs typeface="Times New Roman" panose="02020603050405020304" pitchFamily="18" charset="0"/>
            </a:endParaRPr>
          </a:p>
        </p:txBody>
      </p:sp>
      <p:graphicFrame>
        <p:nvGraphicFramePr>
          <p:cNvPr id="5" name="Diagram 4">
            <a:extLst>
              <a:ext uri="{FF2B5EF4-FFF2-40B4-BE49-F238E27FC236}">
                <a16:creationId xmlns:a16="http://schemas.microsoft.com/office/drawing/2014/main" id="{6EEE63B4-EF9C-DCED-20F9-1A2AAD5D984F}"/>
              </a:ext>
            </a:extLst>
          </p:cNvPr>
          <p:cNvGraphicFramePr/>
          <p:nvPr>
            <p:extLst>
              <p:ext uri="{D42A27DB-BD31-4B8C-83A1-F6EECF244321}">
                <p14:modId xmlns:p14="http://schemas.microsoft.com/office/powerpoint/2010/main" val="744974644"/>
              </p:ext>
            </p:extLst>
          </p:nvPr>
        </p:nvGraphicFramePr>
        <p:xfrm>
          <a:off x="2970611" y="2433779"/>
          <a:ext cx="6381946" cy="32364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12422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a:extLst>
            <a:ext uri="{FF2B5EF4-FFF2-40B4-BE49-F238E27FC236}">
              <a16:creationId xmlns:a16="http://schemas.microsoft.com/office/drawing/2014/main" id="{A4911C92-F5FC-A957-A883-EFA1EA87ED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8E8C00-7AE5-4DAE-E3DB-C6B543002E48}"/>
              </a:ext>
            </a:extLst>
          </p:cNvPr>
          <p:cNvSpPr>
            <a:spLocks noGrp="1"/>
          </p:cNvSpPr>
          <p:nvPr>
            <p:ph type="title"/>
          </p:nvPr>
        </p:nvSpPr>
        <p:spPr>
          <a:xfrm>
            <a:off x="944125" y="810045"/>
            <a:ext cx="10434918" cy="768000"/>
          </a:xfrm>
        </p:spPr>
        <p:txBody>
          <a:bodyPr/>
          <a:lstStyle/>
          <a:p>
            <a:pPr algn="ctr"/>
            <a:r>
              <a:rPr lang="en-US" sz="4800" b="1" dirty="0">
                <a:solidFill>
                  <a:srgbClr val="0070C0"/>
                </a:solidFill>
                <a:latin typeface="Times New Roman" panose="02020603050405020304" pitchFamily="18" charset="0"/>
                <a:cs typeface="Times New Roman" panose="02020603050405020304" pitchFamily="18" charset="0"/>
              </a:rPr>
              <a:t>Work Flow Diagram Of Hybrid End-to-end Encryption</a:t>
            </a:r>
            <a:endParaRPr lang="en-IN" sz="4800" b="1" dirty="0">
              <a:solidFill>
                <a:srgbClr val="0070C0"/>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9714FD5-D474-0A6D-6D6B-DEBEB7691AB2}"/>
              </a:ext>
            </a:extLst>
          </p:cNvPr>
          <p:cNvPicPr>
            <a:picLocks noChangeAspect="1"/>
          </p:cNvPicPr>
          <p:nvPr/>
        </p:nvPicPr>
        <p:blipFill>
          <a:blip r:embed="rId2"/>
          <a:stretch>
            <a:fillRect/>
          </a:stretch>
        </p:blipFill>
        <p:spPr>
          <a:xfrm>
            <a:off x="2775509" y="1963271"/>
            <a:ext cx="6640981" cy="4226808"/>
          </a:xfrm>
          <a:prstGeom prst="rect">
            <a:avLst/>
          </a:prstGeom>
        </p:spPr>
      </p:pic>
    </p:spTree>
    <p:extLst>
      <p:ext uri="{BB962C8B-B14F-4D97-AF65-F5344CB8AC3E}">
        <p14:creationId xmlns:p14="http://schemas.microsoft.com/office/powerpoint/2010/main" val="36915251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E1B7E48-4A02-444F-963A-D6DBBEE435A3}"/>
              </a:ext>
            </a:extLst>
          </p:cNvPr>
          <p:cNvGrpSpPr/>
          <p:nvPr/>
        </p:nvGrpSpPr>
        <p:grpSpPr>
          <a:xfrm>
            <a:off x="7203068" y="-14628"/>
            <a:ext cx="5724680" cy="6219640"/>
            <a:chOff x="7203068" y="-14628"/>
            <a:chExt cx="5724680" cy="6219640"/>
          </a:xfrm>
          <a:solidFill>
            <a:schemeClr val="bg1">
              <a:alpha val="30000"/>
            </a:schemeClr>
          </a:solidFill>
        </p:grpSpPr>
        <p:sp>
          <p:nvSpPr>
            <p:cNvPr id="8" name="Triangle 7">
              <a:extLst>
                <a:ext uri="{FF2B5EF4-FFF2-40B4-BE49-F238E27FC236}">
                  <a16:creationId xmlns:a16="http://schemas.microsoft.com/office/drawing/2014/main" id="{C1F95B41-1F70-5541-A0B1-E31F6CB382D1}"/>
                </a:ext>
              </a:extLst>
            </p:cNvPr>
            <p:cNvSpPr/>
            <p:nvPr/>
          </p:nvSpPr>
          <p:spPr>
            <a:xfrm>
              <a:off x="8267700" y="1219200"/>
              <a:ext cx="1498109" cy="1121526"/>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riangle 13">
              <a:extLst>
                <a:ext uri="{FF2B5EF4-FFF2-40B4-BE49-F238E27FC236}">
                  <a16:creationId xmlns:a16="http://schemas.microsoft.com/office/drawing/2014/main" id="{D3145F68-25BF-6F45-9133-78D5A5614430}"/>
                </a:ext>
              </a:extLst>
            </p:cNvPr>
            <p:cNvSpPr/>
            <p:nvPr/>
          </p:nvSpPr>
          <p:spPr>
            <a:xfrm rot="10800000">
              <a:off x="8267698" y="2340726"/>
              <a:ext cx="1498109" cy="1121526"/>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riangle 14">
              <a:extLst>
                <a:ext uri="{FF2B5EF4-FFF2-40B4-BE49-F238E27FC236}">
                  <a16:creationId xmlns:a16="http://schemas.microsoft.com/office/drawing/2014/main" id="{32661B42-CFB6-BF43-BDC1-243E3C22207A}"/>
                </a:ext>
              </a:extLst>
            </p:cNvPr>
            <p:cNvSpPr/>
            <p:nvPr/>
          </p:nvSpPr>
          <p:spPr>
            <a:xfrm>
              <a:off x="9117614" y="2441587"/>
              <a:ext cx="1498109" cy="1121526"/>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riangle 15">
              <a:extLst>
                <a:ext uri="{FF2B5EF4-FFF2-40B4-BE49-F238E27FC236}">
                  <a16:creationId xmlns:a16="http://schemas.microsoft.com/office/drawing/2014/main" id="{309A7C49-973C-FD42-AB70-5B57BBDB1D85}"/>
                </a:ext>
              </a:extLst>
            </p:cNvPr>
            <p:cNvSpPr/>
            <p:nvPr/>
          </p:nvSpPr>
          <p:spPr>
            <a:xfrm rot="10800000">
              <a:off x="9117612" y="3563113"/>
              <a:ext cx="1498109" cy="1121526"/>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riangle 16">
              <a:extLst>
                <a:ext uri="{FF2B5EF4-FFF2-40B4-BE49-F238E27FC236}">
                  <a16:creationId xmlns:a16="http://schemas.microsoft.com/office/drawing/2014/main" id="{A49B51FE-E6AA-5A45-BD6C-DA4BF7C9EC64}"/>
                </a:ext>
              </a:extLst>
            </p:cNvPr>
            <p:cNvSpPr/>
            <p:nvPr/>
          </p:nvSpPr>
          <p:spPr>
            <a:xfrm rot="10800000">
              <a:off x="9118598" y="-14627"/>
              <a:ext cx="3073402" cy="2300834"/>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riangle 17">
              <a:extLst>
                <a:ext uri="{FF2B5EF4-FFF2-40B4-BE49-F238E27FC236}">
                  <a16:creationId xmlns:a16="http://schemas.microsoft.com/office/drawing/2014/main" id="{DCC5E1A3-499A-4A42-912A-329D6FA81565}"/>
                </a:ext>
              </a:extLst>
            </p:cNvPr>
            <p:cNvSpPr/>
            <p:nvPr/>
          </p:nvSpPr>
          <p:spPr>
            <a:xfrm>
              <a:off x="11194577" y="5032308"/>
              <a:ext cx="825935" cy="618318"/>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riangle 18">
              <a:extLst>
                <a:ext uri="{FF2B5EF4-FFF2-40B4-BE49-F238E27FC236}">
                  <a16:creationId xmlns:a16="http://schemas.microsoft.com/office/drawing/2014/main" id="{7478C905-13B8-3549-A925-632AF93DA529}"/>
                </a:ext>
              </a:extLst>
            </p:cNvPr>
            <p:cNvSpPr/>
            <p:nvPr/>
          </p:nvSpPr>
          <p:spPr>
            <a:xfrm rot="10800000">
              <a:off x="10726003" y="4976702"/>
              <a:ext cx="825935" cy="618318"/>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riangle 19">
              <a:extLst>
                <a:ext uri="{FF2B5EF4-FFF2-40B4-BE49-F238E27FC236}">
                  <a16:creationId xmlns:a16="http://schemas.microsoft.com/office/drawing/2014/main" id="{EBBDD6DB-9153-F84A-8A6D-72FB50473A0B}"/>
                </a:ext>
              </a:extLst>
            </p:cNvPr>
            <p:cNvSpPr/>
            <p:nvPr/>
          </p:nvSpPr>
          <p:spPr>
            <a:xfrm>
              <a:off x="10726004" y="4358384"/>
              <a:ext cx="825935" cy="618318"/>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riangle 20">
              <a:extLst>
                <a:ext uri="{FF2B5EF4-FFF2-40B4-BE49-F238E27FC236}">
                  <a16:creationId xmlns:a16="http://schemas.microsoft.com/office/drawing/2014/main" id="{0F2B7324-B883-D04D-AA46-6BD0AF8386FA}"/>
                </a:ext>
              </a:extLst>
            </p:cNvPr>
            <p:cNvSpPr/>
            <p:nvPr/>
          </p:nvSpPr>
          <p:spPr>
            <a:xfrm>
              <a:off x="10732980" y="2926103"/>
              <a:ext cx="825935" cy="618318"/>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riangle 21">
              <a:extLst>
                <a:ext uri="{FF2B5EF4-FFF2-40B4-BE49-F238E27FC236}">
                  <a16:creationId xmlns:a16="http://schemas.microsoft.com/office/drawing/2014/main" id="{E2E2A6B5-3297-124A-A02B-7888670A8E19}"/>
                </a:ext>
              </a:extLst>
            </p:cNvPr>
            <p:cNvSpPr/>
            <p:nvPr/>
          </p:nvSpPr>
          <p:spPr>
            <a:xfrm rot="10800000">
              <a:off x="10732979" y="3544421"/>
              <a:ext cx="825935" cy="618318"/>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riangle 22">
              <a:extLst>
                <a:ext uri="{FF2B5EF4-FFF2-40B4-BE49-F238E27FC236}">
                  <a16:creationId xmlns:a16="http://schemas.microsoft.com/office/drawing/2014/main" id="{56579292-2F63-8344-B4D4-B3104A9FF118}"/>
                </a:ext>
              </a:extLst>
            </p:cNvPr>
            <p:cNvSpPr/>
            <p:nvPr/>
          </p:nvSpPr>
          <p:spPr>
            <a:xfrm>
              <a:off x="11201553" y="3600027"/>
              <a:ext cx="825935" cy="618318"/>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riangle 23">
              <a:extLst>
                <a:ext uri="{FF2B5EF4-FFF2-40B4-BE49-F238E27FC236}">
                  <a16:creationId xmlns:a16="http://schemas.microsoft.com/office/drawing/2014/main" id="{7246C88E-4533-0C4B-B184-73C1B498B8FC}"/>
                </a:ext>
              </a:extLst>
            </p:cNvPr>
            <p:cNvSpPr/>
            <p:nvPr/>
          </p:nvSpPr>
          <p:spPr>
            <a:xfrm rot="10800000">
              <a:off x="11201552" y="4218345"/>
              <a:ext cx="825935" cy="618318"/>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riangle 24">
              <a:extLst>
                <a:ext uri="{FF2B5EF4-FFF2-40B4-BE49-F238E27FC236}">
                  <a16:creationId xmlns:a16="http://schemas.microsoft.com/office/drawing/2014/main" id="{03EC3B23-B8B6-1B4A-9899-999384E3DFAC}"/>
                </a:ext>
              </a:extLst>
            </p:cNvPr>
            <p:cNvSpPr/>
            <p:nvPr/>
          </p:nvSpPr>
          <p:spPr>
            <a:xfrm>
              <a:off x="9465415" y="5351037"/>
              <a:ext cx="613059" cy="458953"/>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riangle 25">
              <a:extLst>
                <a:ext uri="{FF2B5EF4-FFF2-40B4-BE49-F238E27FC236}">
                  <a16:creationId xmlns:a16="http://schemas.microsoft.com/office/drawing/2014/main" id="{3680E3CF-DB8A-9047-B4CD-2F5BA9988567}"/>
                </a:ext>
              </a:extLst>
            </p:cNvPr>
            <p:cNvSpPr/>
            <p:nvPr/>
          </p:nvSpPr>
          <p:spPr>
            <a:xfrm rot="10800000">
              <a:off x="8796054" y="4684640"/>
              <a:ext cx="613059" cy="458953"/>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riangle 26">
              <a:extLst>
                <a:ext uri="{FF2B5EF4-FFF2-40B4-BE49-F238E27FC236}">
                  <a16:creationId xmlns:a16="http://schemas.microsoft.com/office/drawing/2014/main" id="{F70F9821-7B32-5942-B3E7-D8C865439557}"/>
                </a:ext>
              </a:extLst>
            </p:cNvPr>
            <p:cNvSpPr/>
            <p:nvPr/>
          </p:nvSpPr>
          <p:spPr>
            <a:xfrm>
              <a:off x="8796055" y="4225687"/>
              <a:ext cx="613059" cy="458953"/>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riangle 27">
              <a:extLst>
                <a:ext uri="{FF2B5EF4-FFF2-40B4-BE49-F238E27FC236}">
                  <a16:creationId xmlns:a16="http://schemas.microsoft.com/office/drawing/2014/main" id="{17F49CF0-4F75-364D-B8B3-83A0B12E6A7E}"/>
                </a:ext>
              </a:extLst>
            </p:cNvPr>
            <p:cNvSpPr/>
            <p:nvPr/>
          </p:nvSpPr>
          <p:spPr>
            <a:xfrm>
              <a:off x="11429639" y="676405"/>
              <a:ext cx="1498109" cy="1121526"/>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riangle 28">
              <a:extLst>
                <a:ext uri="{FF2B5EF4-FFF2-40B4-BE49-F238E27FC236}">
                  <a16:creationId xmlns:a16="http://schemas.microsoft.com/office/drawing/2014/main" id="{7448E9F5-8215-3D44-85D0-A590CF9868BA}"/>
                </a:ext>
              </a:extLst>
            </p:cNvPr>
            <p:cNvSpPr/>
            <p:nvPr/>
          </p:nvSpPr>
          <p:spPr>
            <a:xfrm rot="10800000">
              <a:off x="11429637" y="1797931"/>
              <a:ext cx="1498109" cy="1121526"/>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riangle 29">
              <a:extLst>
                <a:ext uri="{FF2B5EF4-FFF2-40B4-BE49-F238E27FC236}">
                  <a16:creationId xmlns:a16="http://schemas.microsoft.com/office/drawing/2014/main" id="{90090464-F536-8E4A-BD6E-7EB365238ABE}"/>
                </a:ext>
              </a:extLst>
            </p:cNvPr>
            <p:cNvSpPr/>
            <p:nvPr/>
          </p:nvSpPr>
          <p:spPr>
            <a:xfrm rot="10800000">
              <a:off x="10001145" y="4978503"/>
              <a:ext cx="401094" cy="300270"/>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riangle 30">
              <a:extLst>
                <a:ext uri="{FF2B5EF4-FFF2-40B4-BE49-F238E27FC236}">
                  <a16:creationId xmlns:a16="http://schemas.microsoft.com/office/drawing/2014/main" id="{AA7D07E8-B811-E14D-8E65-1E5D7F4AE6EB}"/>
                </a:ext>
              </a:extLst>
            </p:cNvPr>
            <p:cNvSpPr/>
            <p:nvPr/>
          </p:nvSpPr>
          <p:spPr>
            <a:xfrm>
              <a:off x="8478550" y="3436582"/>
              <a:ext cx="401094" cy="300270"/>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riangle 31">
              <a:extLst>
                <a:ext uri="{FF2B5EF4-FFF2-40B4-BE49-F238E27FC236}">
                  <a16:creationId xmlns:a16="http://schemas.microsoft.com/office/drawing/2014/main" id="{A48947FF-57CA-D249-96E7-117F9769097F}"/>
                </a:ext>
              </a:extLst>
            </p:cNvPr>
            <p:cNvSpPr/>
            <p:nvPr/>
          </p:nvSpPr>
          <p:spPr>
            <a:xfrm>
              <a:off x="10560298" y="3911608"/>
              <a:ext cx="221130" cy="165545"/>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riangle 32">
              <a:extLst>
                <a:ext uri="{FF2B5EF4-FFF2-40B4-BE49-F238E27FC236}">
                  <a16:creationId xmlns:a16="http://schemas.microsoft.com/office/drawing/2014/main" id="{F04D09A2-2F95-5241-9100-2219D93B2329}"/>
                </a:ext>
              </a:extLst>
            </p:cNvPr>
            <p:cNvSpPr/>
            <p:nvPr/>
          </p:nvSpPr>
          <p:spPr>
            <a:xfrm rot="10800000">
              <a:off x="10924816" y="6039467"/>
              <a:ext cx="221130" cy="165545"/>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riangle 33">
              <a:extLst>
                <a:ext uri="{FF2B5EF4-FFF2-40B4-BE49-F238E27FC236}">
                  <a16:creationId xmlns:a16="http://schemas.microsoft.com/office/drawing/2014/main" id="{1BDF32AB-DA0A-0D43-859F-2CD7DBE58638}"/>
                </a:ext>
              </a:extLst>
            </p:cNvPr>
            <p:cNvSpPr/>
            <p:nvPr/>
          </p:nvSpPr>
          <p:spPr>
            <a:xfrm rot="10800000">
              <a:off x="8157134" y="1651419"/>
              <a:ext cx="221130" cy="165545"/>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riangle 34">
              <a:extLst>
                <a:ext uri="{FF2B5EF4-FFF2-40B4-BE49-F238E27FC236}">
                  <a16:creationId xmlns:a16="http://schemas.microsoft.com/office/drawing/2014/main" id="{E533EC0E-E681-8649-8038-EE2C8D3B5CE1}"/>
                </a:ext>
              </a:extLst>
            </p:cNvPr>
            <p:cNvSpPr/>
            <p:nvPr/>
          </p:nvSpPr>
          <p:spPr>
            <a:xfrm>
              <a:off x="11586492" y="2465841"/>
              <a:ext cx="221130" cy="165545"/>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riangle 35">
              <a:extLst>
                <a:ext uri="{FF2B5EF4-FFF2-40B4-BE49-F238E27FC236}">
                  <a16:creationId xmlns:a16="http://schemas.microsoft.com/office/drawing/2014/main" id="{A5A29F83-7BB5-764B-95A1-F84D70156B63}"/>
                </a:ext>
              </a:extLst>
            </p:cNvPr>
            <p:cNvSpPr/>
            <p:nvPr/>
          </p:nvSpPr>
          <p:spPr>
            <a:xfrm>
              <a:off x="8875258" y="425489"/>
              <a:ext cx="164136" cy="122877"/>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riangle 36">
              <a:extLst>
                <a:ext uri="{FF2B5EF4-FFF2-40B4-BE49-F238E27FC236}">
                  <a16:creationId xmlns:a16="http://schemas.microsoft.com/office/drawing/2014/main" id="{EDC38598-9CCC-964F-BB5E-C1A27ACDCC44}"/>
                </a:ext>
              </a:extLst>
            </p:cNvPr>
            <p:cNvSpPr/>
            <p:nvPr/>
          </p:nvSpPr>
          <p:spPr>
            <a:xfrm rot="10800000">
              <a:off x="11900905" y="4908188"/>
              <a:ext cx="164136" cy="122877"/>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riangle 37">
              <a:extLst>
                <a:ext uri="{FF2B5EF4-FFF2-40B4-BE49-F238E27FC236}">
                  <a16:creationId xmlns:a16="http://schemas.microsoft.com/office/drawing/2014/main" id="{B7E5DB76-E9E8-AD4D-8A0B-33AC626B474D}"/>
                </a:ext>
              </a:extLst>
            </p:cNvPr>
            <p:cNvSpPr/>
            <p:nvPr/>
          </p:nvSpPr>
          <p:spPr>
            <a:xfrm>
              <a:off x="9494499" y="1271969"/>
              <a:ext cx="401094" cy="300270"/>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riangle 38">
              <a:extLst>
                <a:ext uri="{FF2B5EF4-FFF2-40B4-BE49-F238E27FC236}">
                  <a16:creationId xmlns:a16="http://schemas.microsoft.com/office/drawing/2014/main" id="{9474D31C-5D26-2048-8B9C-61EF38B28DBD}"/>
                </a:ext>
              </a:extLst>
            </p:cNvPr>
            <p:cNvSpPr/>
            <p:nvPr/>
          </p:nvSpPr>
          <p:spPr>
            <a:xfrm rot="10800000">
              <a:off x="7203068" y="-14628"/>
              <a:ext cx="1592986" cy="1192554"/>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 name="TextBox 8">
            <a:extLst>
              <a:ext uri="{FF2B5EF4-FFF2-40B4-BE49-F238E27FC236}">
                <a16:creationId xmlns:a16="http://schemas.microsoft.com/office/drawing/2014/main" id="{E6EEB223-E166-A54F-887F-3F76EDC4E433}"/>
              </a:ext>
            </a:extLst>
          </p:cNvPr>
          <p:cNvSpPr txBox="1"/>
          <p:nvPr/>
        </p:nvSpPr>
        <p:spPr>
          <a:xfrm>
            <a:off x="1631133" y="164263"/>
            <a:ext cx="8755108" cy="584775"/>
          </a:xfrm>
          <a:prstGeom prst="rect">
            <a:avLst/>
          </a:prstGeom>
          <a:noFill/>
        </p:spPr>
        <p:txBody>
          <a:bodyPr wrap="square" rtlCol="0">
            <a:spAutoFit/>
          </a:bodyPr>
          <a:lstStyle/>
          <a:p>
            <a:pPr algn="r"/>
            <a:r>
              <a:rPr lang="en-US" sz="3200" b="1" dirty="0">
                <a:solidFill>
                  <a:srgbClr val="0070C0"/>
                </a:solidFill>
                <a:latin typeface="Times New Roman" panose="02020603050405020304" pitchFamily="18" charset="0"/>
                <a:ea typeface="Arial" charset="0"/>
                <a:cs typeface="Times New Roman" panose="02020603050405020304" pitchFamily="18" charset="0"/>
              </a:rPr>
              <a:t>PROJECT TIMELINE USING GANTT CHART</a:t>
            </a:r>
          </a:p>
        </p:txBody>
      </p:sp>
      <p:graphicFrame>
        <p:nvGraphicFramePr>
          <p:cNvPr id="133" name="Table 2">
            <a:extLst>
              <a:ext uri="{FF2B5EF4-FFF2-40B4-BE49-F238E27FC236}">
                <a16:creationId xmlns:a16="http://schemas.microsoft.com/office/drawing/2014/main" id="{37355569-728A-7144-B0C9-4D9511C7D2C3}"/>
              </a:ext>
            </a:extLst>
          </p:cNvPr>
          <p:cNvGraphicFramePr>
            <a:graphicFrameLocks noGrp="1"/>
          </p:cNvGraphicFramePr>
          <p:nvPr>
            <p:extLst>
              <p:ext uri="{D42A27DB-BD31-4B8C-83A1-F6EECF244321}">
                <p14:modId xmlns:p14="http://schemas.microsoft.com/office/powerpoint/2010/main" val="4044034877"/>
              </p:ext>
            </p:extLst>
          </p:nvPr>
        </p:nvGraphicFramePr>
        <p:xfrm>
          <a:off x="448710" y="745499"/>
          <a:ext cx="11122244" cy="5908864"/>
        </p:xfrm>
        <a:graphic>
          <a:graphicData uri="http://schemas.openxmlformats.org/drawingml/2006/table">
            <a:tbl>
              <a:tblPr firstRow="1" bandRow="1">
                <a:tableStyleId>{5C22544A-7EE6-4342-B048-85BDC9FD1C3A}</a:tableStyleId>
              </a:tblPr>
              <a:tblGrid>
                <a:gridCol w="620533">
                  <a:extLst>
                    <a:ext uri="{9D8B030D-6E8A-4147-A177-3AD203B41FA5}">
                      <a16:colId xmlns:a16="http://schemas.microsoft.com/office/drawing/2014/main" val="1672129667"/>
                    </a:ext>
                  </a:extLst>
                </a:gridCol>
                <a:gridCol w="1997455">
                  <a:extLst>
                    <a:ext uri="{9D8B030D-6E8A-4147-A177-3AD203B41FA5}">
                      <a16:colId xmlns:a16="http://schemas.microsoft.com/office/drawing/2014/main" val="602210714"/>
                    </a:ext>
                  </a:extLst>
                </a:gridCol>
                <a:gridCol w="874652">
                  <a:extLst>
                    <a:ext uri="{9D8B030D-6E8A-4147-A177-3AD203B41FA5}">
                      <a16:colId xmlns:a16="http://schemas.microsoft.com/office/drawing/2014/main" val="1817390762"/>
                    </a:ext>
                  </a:extLst>
                </a:gridCol>
                <a:gridCol w="705315">
                  <a:extLst>
                    <a:ext uri="{9D8B030D-6E8A-4147-A177-3AD203B41FA5}">
                      <a16:colId xmlns:a16="http://schemas.microsoft.com/office/drawing/2014/main" val="1546263835"/>
                    </a:ext>
                  </a:extLst>
                </a:gridCol>
                <a:gridCol w="1170779">
                  <a:extLst>
                    <a:ext uri="{9D8B030D-6E8A-4147-A177-3AD203B41FA5}">
                      <a16:colId xmlns:a16="http://schemas.microsoft.com/office/drawing/2014/main" val="187052363"/>
                    </a:ext>
                  </a:extLst>
                </a:gridCol>
                <a:gridCol w="575351">
                  <a:extLst>
                    <a:ext uri="{9D8B030D-6E8A-4147-A177-3AD203B41FA5}">
                      <a16:colId xmlns:a16="http://schemas.microsoft.com/office/drawing/2014/main" val="745651107"/>
                    </a:ext>
                  </a:extLst>
                </a:gridCol>
                <a:gridCol w="575351">
                  <a:extLst>
                    <a:ext uri="{9D8B030D-6E8A-4147-A177-3AD203B41FA5}">
                      <a16:colId xmlns:a16="http://schemas.microsoft.com/office/drawing/2014/main" val="3839570682"/>
                    </a:ext>
                  </a:extLst>
                </a:gridCol>
                <a:gridCol w="575351">
                  <a:extLst>
                    <a:ext uri="{9D8B030D-6E8A-4147-A177-3AD203B41FA5}">
                      <a16:colId xmlns:a16="http://schemas.microsoft.com/office/drawing/2014/main" val="3893106002"/>
                    </a:ext>
                  </a:extLst>
                </a:gridCol>
                <a:gridCol w="575351">
                  <a:extLst>
                    <a:ext uri="{9D8B030D-6E8A-4147-A177-3AD203B41FA5}">
                      <a16:colId xmlns:a16="http://schemas.microsoft.com/office/drawing/2014/main" val="1453603295"/>
                    </a:ext>
                  </a:extLst>
                </a:gridCol>
                <a:gridCol w="575351">
                  <a:extLst>
                    <a:ext uri="{9D8B030D-6E8A-4147-A177-3AD203B41FA5}">
                      <a16:colId xmlns:a16="http://schemas.microsoft.com/office/drawing/2014/main" val="3405603126"/>
                    </a:ext>
                  </a:extLst>
                </a:gridCol>
                <a:gridCol w="575351">
                  <a:extLst>
                    <a:ext uri="{9D8B030D-6E8A-4147-A177-3AD203B41FA5}">
                      <a16:colId xmlns:a16="http://schemas.microsoft.com/office/drawing/2014/main" val="4188645958"/>
                    </a:ext>
                  </a:extLst>
                </a:gridCol>
                <a:gridCol w="575351">
                  <a:extLst>
                    <a:ext uri="{9D8B030D-6E8A-4147-A177-3AD203B41FA5}">
                      <a16:colId xmlns:a16="http://schemas.microsoft.com/office/drawing/2014/main" val="370284219"/>
                    </a:ext>
                  </a:extLst>
                </a:gridCol>
                <a:gridCol w="575351">
                  <a:extLst>
                    <a:ext uri="{9D8B030D-6E8A-4147-A177-3AD203B41FA5}">
                      <a16:colId xmlns:a16="http://schemas.microsoft.com/office/drawing/2014/main" val="2570255189"/>
                    </a:ext>
                  </a:extLst>
                </a:gridCol>
                <a:gridCol w="575351">
                  <a:extLst>
                    <a:ext uri="{9D8B030D-6E8A-4147-A177-3AD203B41FA5}">
                      <a16:colId xmlns:a16="http://schemas.microsoft.com/office/drawing/2014/main" val="4253557748"/>
                    </a:ext>
                  </a:extLst>
                </a:gridCol>
                <a:gridCol w="575351">
                  <a:extLst>
                    <a:ext uri="{9D8B030D-6E8A-4147-A177-3AD203B41FA5}">
                      <a16:colId xmlns:a16="http://schemas.microsoft.com/office/drawing/2014/main" val="732807866"/>
                    </a:ext>
                  </a:extLst>
                </a:gridCol>
              </a:tblGrid>
              <a:tr h="282825">
                <a:tc rowSpan="2">
                  <a:txBody>
                    <a:bodyPr/>
                    <a:lstStyle/>
                    <a:p>
                      <a:pPr algn="ctr">
                        <a:lnSpc>
                          <a:spcPct val="100000"/>
                        </a:lnSpc>
                      </a:pPr>
                      <a:r>
                        <a:rPr lang="en-US" sz="1400" dirty="0">
                          <a:solidFill>
                            <a:schemeClr val="tx1"/>
                          </a:solidFill>
                          <a:latin typeface="Times New Roman" panose="02020603050405020304" pitchFamily="18" charset="0"/>
                          <a:cs typeface="Times New Roman" panose="02020603050405020304" pitchFamily="18" charset="0"/>
                        </a:rPr>
                        <a:t>TASK ID</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rowSpan="2">
                  <a:txBody>
                    <a:bodyPr/>
                    <a:lstStyle/>
                    <a:p>
                      <a:pPr algn="ctr">
                        <a:lnSpc>
                          <a:spcPct val="100000"/>
                        </a:lnSpc>
                      </a:pPr>
                      <a:r>
                        <a:rPr lang="en-US" sz="1400" dirty="0">
                          <a:solidFill>
                            <a:schemeClr val="tx1"/>
                          </a:solidFill>
                          <a:latin typeface="Times New Roman" panose="02020603050405020304" pitchFamily="18" charset="0"/>
                          <a:cs typeface="Times New Roman" panose="02020603050405020304" pitchFamily="18" charset="0"/>
                        </a:rPr>
                        <a:t>TASK NAME</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rowSpan="2">
                  <a:txBody>
                    <a:bodyPr/>
                    <a:lstStyle/>
                    <a:p>
                      <a:pPr algn="ctr">
                        <a:lnSpc>
                          <a:spcPct val="100000"/>
                        </a:lnSpc>
                      </a:pPr>
                      <a:r>
                        <a:rPr lang="en-US" sz="1400" dirty="0">
                          <a:solidFill>
                            <a:schemeClr val="tx1"/>
                          </a:solidFill>
                          <a:latin typeface="Times New Roman" panose="02020603050405020304" pitchFamily="18" charset="0"/>
                          <a:cs typeface="Times New Roman" panose="02020603050405020304" pitchFamily="18" charset="0"/>
                        </a:rPr>
                        <a:t>START DATE</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rowSpan="2">
                  <a:txBody>
                    <a:bodyPr/>
                    <a:lstStyle/>
                    <a:p>
                      <a:pPr algn="ctr">
                        <a:lnSpc>
                          <a:spcPct val="100000"/>
                        </a:lnSpc>
                      </a:pPr>
                      <a:r>
                        <a:rPr lang="en-US" sz="1400" dirty="0">
                          <a:solidFill>
                            <a:schemeClr val="tx1"/>
                          </a:solidFill>
                          <a:latin typeface="Times New Roman" panose="02020603050405020304" pitchFamily="18" charset="0"/>
                          <a:cs typeface="Times New Roman" panose="02020603050405020304" pitchFamily="18" charset="0"/>
                        </a:rPr>
                        <a:t>END </a:t>
                      </a:r>
                    </a:p>
                    <a:p>
                      <a:pPr algn="ctr">
                        <a:lnSpc>
                          <a:spcPct val="100000"/>
                        </a:lnSpc>
                      </a:pPr>
                      <a:r>
                        <a:rPr lang="en-US" sz="1400" dirty="0">
                          <a:solidFill>
                            <a:schemeClr val="tx1"/>
                          </a:solidFill>
                          <a:latin typeface="Times New Roman" panose="02020603050405020304" pitchFamily="18" charset="0"/>
                          <a:cs typeface="Times New Roman" panose="02020603050405020304" pitchFamily="18" charset="0"/>
                        </a:rPr>
                        <a:t>DATE</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rowSpan="2">
                  <a:txBody>
                    <a:bodyPr/>
                    <a:lstStyle/>
                    <a:p>
                      <a:pPr algn="ctr">
                        <a:lnSpc>
                          <a:spcPct val="100000"/>
                        </a:lnSpc>
                      </a:pPr>
                      <a:r>
                        <a:rPr lang="en-US" sz="1400" dirty="0">
                          <a:solidFill>
                            <a:schemeClr val="tx1"/>
                          </a:solidFill>
                          <a:latin typeface="Times New Roman" panose="02020603050405020304" pitchFamily="18" charset="0"/>
                          <a:cs typeface="Times New Roman" panose="02020603050405020304" pitchFamily="18" charset="0"/>
                        </a:rPr>
                        <a:t>DURATION </a:t>
                      </a:r>
                    </a:p>
                    <a:p>
                      <a:pPr algn="ctr">
                        <a:lnSpc>
                          <a:spcPct val="100000"/>
                        </a:lnSpc>
                      </a:pPr>
                      <a:r>
                        <a:rPr lang="en-US" sz="1400" b="0" dirty="0">
                          <a:solidFill>
                            <a:schemeClr val="tx1"/>
                          </a:solidFill>
                          <a:latin typeface="Times New Roman" panose="02020603050405020304" pitchFamily="18" charset="0"/>
                          <a:cs typeface="Times New Roman" panose="02020603050405020304" pitchFamily="18" charset="0"/>
                        </a:rPr>
                        <a:t>in days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gridSpan="10">
                  <a:txBody>
                    <a:bodyPr/>
                    <a:lstStyle/>
                    <a:p>
                      <a:pPr>
                        <a:lnSpc>
                          <a:spcPct val="100000"/>
                        </a:lnSpc>
                      </a:pPr>
                      <a:r>
                        <a:rPr lang="en-US" sz="1000" dirty="0">
                          <a:solidFill>
                            <a:schemeClr val="tx1"/>
                          </a:solidFill>
                          <a:latin typeface="Century Gothic" panose="020B0502020202020204" pitchFamily="34" charset="0"/>
                        </a:rPr>
                        <a:t>WEEKS :                       Completed                        In-Progress                          Not Yet Started</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75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50915962"/>
                  </a:ext>
                </a:extLst>
              </a:tr>
              <a:tr h="264629">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a:txBody>
                    <a:bodyPr/>
                    <a:lstStyle/>
                    <a:p>
                      <a:pPr algn="ctr">
                        <a:lnSpc>
                          <a:spcPct val="100000"/>
                        </a:lnSpc>
                      </a:pPr>
                      <a:r>
                        <a:rPr lang="en-US" sz="1000" dirty="0">
                          <a:solidFill>
                            <a:schemeClr val="tx1"/>
                          </a:solidFill>
                          <a:latin typeface="Century Gothic" panose="020B0502020202020204" pitchFamily="34" charset="0"/>
                        </a:rPr>
                        <a:t>1</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lumMod val="60000"/>
                        <a:lumOff val="40000"/>
                      </a:schemeClr>
                    </a:solidFill>
                  </a:tcPr>
                </a:tc>
                <a:tc>
                  <a:txBody>
                    <a:bodyPr/>
                    <a:lstStyle/>
                    <a:p>
                      <a:pPr algn="ctr">
                        <a:lnSpc>
                          <a:spcPct val="100000"/>
                        </a:lnSpc>
                      </a:pPr>
                      <a:r>
                        <a:rPr lang="en-US" sz="1000" dirty="0">
                          <a:solidFill>
                            <a:schemeClr val="tx1"/>
                          </a:solidFill>
                          <a:latin typeface="Century Gothic" panose="020B0502020202020204" pitchFamily="34" charset="0"/>
                        </a:rPr>
                        <a:t>2</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lumMod val="60000"/>
                        <a:lumOff val="40000"/>
                      </a:schemeClr>
                    </a:solidFill>
                  </a:tcPr>
                </a:tc>
                <a:tc>
                  <a:txBody>
                    <a:bodyPr/>
                    <a:lstStyle/>
                    <a:p>
                      <a:pPr algn="ctr">
                        <a:lnSpc>
                          <a:spcPct val="100000"/>
                        </a:lnSpc>
                      </a:pPr>
                      <a:r>
                        <a:rPr lang="en-US" sz="1000" dirty="0">
                          <a:solidFill>
                            <a:schemeClr val="tx1"/>
                          </a:solidFill>
                          <a:latin typeface="Century Gothic" panose="020B0502020202020204" pitchFamily="34" charset="0"/>
                        </a:rPr>
                        <a:t>3</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lumMod val="60000"/>
                        <a:lumOff val="40000"/>
                      </a:schemeClr>
                    </a:solidFill>
                  </a:tcPr>
                </a:tc>
                <a:tc>
                  <a:txBody>
                    <a:bodyPr/>
                    <a:lstStyle/>
                    <a:p>
                      <a:pPr algn="ctr">
                        <a:lnSpc>
                          <a:spcPct val="100000"/>
                        </a:lnSpc>
                      </a:pPr>
                      <a:r>
                        <a:rPr lang="en-US" sz="1000" dirty="0">
                          <a:solidFill>
                            <a:schemeClr val="tx1"/>
                          </a:solidFill>
                          <a:latin typeface="Century Gothic" panose="020B0502020202020204" pitchFamily="34" charset="0"/>
                        </a:rPr>
                        <a:t>4</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lumMod val="60000"/>
                        <a:lumOff val="40000"/>
                      </a:schemeClr>
                    </a:solidFill>
                  </a:tcPr>
                </a:tc>
                <a:tc>
                  <a:txBody>
                    <a:bodyPr/>
                    <a:lstStyle/>
                    <a:p>
                      <a:pPr algn="ctr">
                        <a:lnSpc>
                          <a:spcPct val="100000"/>
                        </a:lnSpc>
                      </a:pPr>
                      <a:r>
                        <a:rPr lang="en-US" sz="1000" dirty="0">
                          <a:solidFill>
                            <a:schemeClr val="tx1"/>
                          </a:solidFill>
                          <a:latin typeface="Century Gothic" panose="020B0502020202020204" pitchFamily="34" charset="0"/>
                        </a:rPr>
                        <a:t>5</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lumMod val="60000"/>
                        <a:lumOff val="40000"/>
                      </a:schemeClr>
                    </a:solidFill>
                  </a:tcPr>
                </a:tc>
                <a:tc>
                  <a:txBody>
                    <a:bodyPr/>
                    <a:lstStyle/>
                    <a:p>
                      <a:pPr algn="ctr">
                        <a:lnSpc>
                          <a:spcPct val="100000"/>
                        </a:lnSpc>
                      </a:pPr>
                      <a:r>
                        <a:rPr lang="en-US" sz="1000" dirty="0">
                          <a:solidFill>
                            <a:schemeClr val="tx1"/>
                          </a:solidFill>
                          <a:latin typeface="Century Gothic" panose="020B0502020202020204" pitchFamily="34" charset="0"/>
                        </a:rPr>
                        <a:t>6</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lumMod val="60000"/>
                        <a:lumOff val="40000"/>
                      </a:schemeClr>
                    </a:solidFill>
                  </a:tcPr>
                </a:tc>
                <a:tc>
                  <a:txBody>
                    <a:bodyPr/>
                    <a:lstStyle/>
                    <a:p>
                      <a:pPr algn="ctr">
                        <a:lnSpc>
                          <a:spcPct val="100000"/>
                        </a:lnSpc>
                      </a:pPr>
                      <a:r>
                        <a:rPr lang="en-US" sz="1000" dirty="0">
                          <a:solidFill>
                            <a:schemeClr val="tx1"/>
                          </a:solidFill>
                          <a:latin typeface="Century Gothic" panose="020B0502020202020204" pitchFamily="34" charset="0"/>
                        </a:rPr>
                        <a:t>7</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lumMod val="60000"/>
                        <a:lumOff val="40000"/>
                      </a:schemeClr>
                    </a:solidFill>
                  </a:tcPr>
                </a:tc>
                <a:tc>
                  <a:txBody>
                    <a:bodyPr/>
                    <a:lstStyle/>
                    <a:p>
                      <a:pPr algn="ctr">
                        <a:lnSpc>
                          <a:spcPct val="100000"/>
                        </a:lnSpc>
                      </a:pPr>
                      <a:r>
                        <a:rPr lang="en-US" sz="1000" dirty="0">
                          <a:solidFill>
                            <a:schemeClr val="tx1"/>
                          </a:solidFill>
                          <a:latin typeface="Century Gothic" panose="020B0502020202020204" pitchFamily="34" charset="0"/>
                        </a:rPr>
                        <a:t>8</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lumMod val="60000"/>
                        <a:lumOff val="40000"/>
                      </a:schemeClr>
                    </a:solidFill>
                  </a:tcPr>
                </a:tc>
                <a:tc>
                  <a:txBody>
                    <a:bodyPr/>
                    <a:lstStyle/>
                    <a:p>
                      <a:pPr algn="ctr">
                        <a:lnSpc>
                          <a:spcPct val="100000"/>
                        </a:lnSpc>
                      </a:pPr>
                      <a:r>
                        <a:rPr lang="en-US" sz="1000" dirty="0">
                          <a:solidFill>
                            <a:schemeClr val="tx1"/>
                          </a:solidFill>
                          <a:latin typeface="Century Gothic" panose="020B0502020202020204" pitchFamily="34" charset="0"/>
                        </a:rPr>
                        <a:t>9</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alpha val="75000"/>
                      </a:schemeClr>
                    </a:solidFill>
                  </a:tcPr>
                </a:tc>
                <a:tc>
                  <a:txBody>
                    <a:bodyPr/>
                    <a:lstStyle/>
                    <a:p>
                      <a:pPr algn="ctr">
                        <a:lnSpc>
                          <a:spcPct val="100000"/>
                        </a:lnSpc>
                      </a:pPr>
                      <a:r>
                        <a:rPr lang="en-US" sz="1000" dirty="0">
                          <a:solidFill>
                            <a:schemeClr val="tx1"/>
                          </a:solidFill>
                          <a:latin typeface="Century Gothic" panose="020B0502020202020204" pitchFamily="34" charset="0"/>
                        </a:rPr>
                        <a:t>10</a:t>
                      </a: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accent6">
                        <a:alpha val="75000"/>
                      </a:schemeClr>
                    </a:solidFill>
                  </a:tcPr>
                </a:tc>
                <a:extLst>
                  <a:ext uri="{0D108BD9-81ED-4DB2-BD59-A6C34878D82A}">
                    <a16:rowId xmlns:a16="http://schemas.microsoft.com/office/drawing/2014/main" val="3619611726"/>
                  </a:ext>
                </a:extLst>
              </a:tr>
              <a:tr h="560218">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1</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l">
                        <a:lnSpc>
                          <a:spcPct val="100000"/>
                        </a:lnSpc>
                      </a:pPr>
                      <a:r>
                        <a:rPr lang="en-US" sz="1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Problem study, objective framing, scope definition, planning</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20/08/24</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23/08</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4</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extLst>
                  <a:ext uri="{0D108BD9-81ED-4DB2-BD59-A6C34878D82A}">
                    <a16:rowId xmlns:a16="http://schemas.microsoft.com/office/drawing/2014/main" val="2965858687"/>
                  </a:ext>
                </a:extLst>
              </a:tr>
              <a:tr h="560218">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2</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l">
                        <a:lnSpc>
                          <a:spcPct val="100000"/>
                        </a:lnSpc>
                      </a:pPr>
                      <a:r>
                        <a:rPr lang="en-US" sz="1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Literature Review</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24/08</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06/09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14</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extLst>
                  <a:ext uri="{0D108BD9-81ED-4DB2-BD59-A6C34878D82A}">
                    <a16:rowId xmlns:a16="http://schemas.microsoft.com/office/drawing/2014/main" val="4200816345"/>
                  </a:ext>
                </a:extLst>
              </a:tr>
              <a:tr h="560218">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3</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Data Collection, Pre-processing,  TNSTC Funding  Proposal submission</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07/09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13/09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7</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extLst>
                  <a:ext uri="{0D108BD9-81ED-4DB2-BD59-A6C34878D82A}">
                    <a16:rowId xmlns:a16="http://schemas.microsoft.com/office/drawing/2014/main" val="992502013"/>
                  </a:ext>
                </a:extLst>
              </a:tr>
              <a:tr h="560218">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4</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Data Encryption &amp; Security Implementation  of proposed algorithms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14/09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30/09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17</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extLst>
                  <a:ext uri="{0D108BD9-81ED-4DB2-BD59-A6C34878D82A}">
                    <a16:rowId xmlns:a16="http://schemas.microsoft.com/office/drawing/2014/main" val="699537522"/>
                  </a:ext>
                </a:extLst>
              </a:tr>
              <a:tr h="560218">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5</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Preparation of manuscript, Submission, Modification</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15/09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05/10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21</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extLst>
                  <a:ext uri="{0D108BD9-81ED-4DB2-BD59-A6C34878D82A}">
                    <a16:rowId xmlns:a16="http://schemas.microsoft.com/office/drawing/2014/main" val="3119141191"/>
                  </a:ext>
                </a:extLst>
              </a:tr>
              <a:tr h="560218">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6</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l">
                        <a:lnSpc>
                          <a:spcPct val="100000"/>
                        </a:lnSpc>
                      </a:pPr>
                      <a:r>
                        <a:rPr lang="en-US" sz="1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YUKTI PoC submission</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28/09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28/09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1</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extLst>
                  <a:ext uri="{0D108BD9-81ED-4DB2-BD59-A6C34878D82A}">
                    <a16:rowId xmlns:a16="http://schemas.microsoft.com/office/drawing/2014/main" val="911561401"/>
                  </a:ext>
                </a:extLst>
              </a:tr>
              <a:tr h="560218">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7</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l">
                        <a:lnSpc>
                          <a:spcPct val="100000"/>
                        </a:lnSpc>
                      </a:pPr>
                      <a:r>
                        <a:rPr lang="en-US" sz="1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Evaluation of performance, speed, strength of security, accuracy of the algorithms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30/09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04/10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5</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extLst>
                  <a:ext uri="{0D108BD9-81ED-4DB2-BD59-A6C34878D82A}">
                    <a16:rowId xmlns:a16="http://schemas.microsoft.com/office/drawing/2014/main" val="4294209273"/>
                  </a:ext>
                </a:extLst>
              </a:tr>
              <a:tr h="560218">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8</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l">
                        <a:lnSpc>
                          <a:spcPct val="100000"/>
                        </a:lnSpc>
                      </a:pPr>
                      <a:r>
                        <a:rPr lang="en-US" sz="1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Coursera project courses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06/10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30/10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25</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extLst>
                  <a:ext uri="{0D108BD9-81ED-4DB2-BD59-A6C34878D82A}">
                    <a16:rowId xmlns:a16="http://schemas.microsoft.com/office/drawing/2014/main" val="2390668724"/>
                  </a:ext>
                </a:extLst>
              </a:tr>
              <a:tr h="560218">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9</a:t>
                      </a:r>
                    </a:p>
                  </a:txBody>
                  <a:tcPr marR="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l">
                        <a:lnSpc>
                          <a:spcPct val="100000"/>
                        </a:lnSpc>
                      </a:pPr>
                      <a:r>
                        <a:rPr lang="en-US" sz="1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Documentation &amp; Reporting</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19/10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30/10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r>
                        <a:rPr lang="en-US" sz="1200" dirty="0">
                          <a:solidFill>
                            <a:schemeClr val="tx1"/>
                          </a:solidFill>
                          <a:latin typeface="Times New Roman" panose="02020603050405020304" pitchFamily="18" charset="0"/>
                          <a:cs typeface="Times New Roman" panose="02020603050405020304" pitchFamily="18" charset="0"/>
                        </a:rPr>
                        <a:t>8</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tc>
                  <a:txBody>
                    <a:bodyPr/>
                    <a:lstStyle/>
                    <a:p>
                      <a:pPr algn="ctr">
                        <a:lnSpc>
                          <a:spcPct val="100000"/>
                        </a:lnSpc>
                      </a:pPr>
                      <a:endParaRPr lang="en-US" sz="600" dirty="0">
                        <a:solidFill>
                          <a:schemeClr val="tx1"/>
                        </a:solidFill>
                        <a:latin typeface="Century Gothic" panose="020B0502020202020204" pitchFamily="34"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alpha val="50000"/>
                      </a:schemeClr>
                    </a:solidFill>
                  </a:tcPr>
                </a:tc>
                <a:extLst>
                  <a:ext uri="{0D108BD9-81ED-4DB2-BD59-A6C34878D82A}">
                    <a16:rowId xmlns:a16="http://schemas.microsoft.com/office/drawing/2014/main" val="1699392616"/>
                  </a:ext>
                </a:extLst>
              </a:tr>
            </a:tbl>
          </a:graphicData>
        </a:graphic>
      </p:graphicFrame>
      <p:sp>
        <p:nvSpPr>
          <p:cNvPr id="134" name="Rectangle 133">
            <a:extLst>
              <a:ext uri="{FF2B5EF4-FFF2-40B4-BE49-F238E27FC236}">
                <a16:creationId xmlns:a16="http://schemas.microsoft.com/office/drawing/2014/main" id="{CDADEC37-AD62-194B-8324-91DAEC6F3A34}"/>
              </a:ext>
            </a:extLst>
          </p:cNvPr>
          <p:cNvSpPr/>
          <p:nvPr/>
        </p:nvSpPr>
        <p:spPr>
          <a:xfrm>
            <a:off x="5830138" y="1483197"/>
            <a:ext cx="344228" cy="338422"/>
          </a:xfrm>
          <a:prstGeom prst="rect">
            <a:avLst/>
          </a:prstGeom>
          <a:solidFill>
            <a:srgbClr val="00B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5120421-B160-AC44-999E-CFB0721F467F}"/>
              </a:ext>
            </a:extLst>
          </p:cNvPr>
          <p:cNvSpPr/>
          <p:nvPr/>
        </p:nvSpPr>
        <p:spPr>
          <a:xfrm>
            <a:off x="6178724" y="2053993"/>
            <a:ext cx="1109017" cy="338421"/>
          </a:xfrm>
          <a:prstGeom prst="rect">
            <a:avLst/>
          </a:prstGeom>
          <a:solidFill>
            <a:srgbClr val="1FE1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Rectangle 135">
            <a:extLst>
              <a:ext uri="{FF2B5EF4-FFF2-40B4-BE49-F238E27FC236}">
                <a16:creationId xmlns:a16="http://schemas.microsoft.com/office/drawing/2014/main" id="{4DA04FFA-D9F8-5249-A153-D5EAF58B72FE}"/>
              </a:ext>
            </a:extLst>
          </p:cNvPr>
          <p:cNvSpPr/>
          <p:nvPr/>
        </p:nvSpPr>
        <p:spPr>
          <a:xfrm>
            <a:off x="7305712" y="2707688"/>
            <a:ext cx="536967" cy="30439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7FE24B6B-A6AC-0A4E-A8D3-E4E3AAED67B1}"/>
              </a:ext>
            </a:extLst>
          </p:cNvPr>
          <p:cNvSpPr/>
          <p:nvPr/>
        </p:nvSpPr>
        <p:spPr>
          <a:xfrm>
            <a:off x="7842679" y="3340429"/>
            <a:ext cx="1419679" cy="24443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238344CB-F85E-EE49-8F53-13D357BD1514}"/>
              </a:ext>
            </a:extLst>
          </p:cNvPr>
          <p:cNvSpPr/>
          <p:nvPr/>
        </p:nvSpPr>
        <p:spPr>
          <a:xfrm>
            <a:off x="7936531" y="3816661"/>
            <a:ext cx="1959061" cy="303701"/>
          </a:xfrm>
          <a:prstGeom prst="rect">
            <a:avLst/>
          </a:prstGeom>
          <a:solidFill>
            <a:srgbClr val="00E7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BDF46762-DE84-6D48-99D5-CB3DE0793AB2}"/>
              </a:ext>
            </a:extLst>
          </p:cNvPr>
          <p:cNvSpPr/>
          <p:nvPr/>
        </p:nvSpPr>
        <p:spPr>
          <a:xfrm>
            <a:off x="8832446" y="4451385"/>
            <a:ext cx="1052215" cy="30171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BC327E30-6FC2-774C-84E7-84122B7DDF00}"/>
              </a:ext>
            </a:extLst>
          </p:cNvPr>
          <p:cNvSpPr/>
          <p:nvPr/>
        </p:nvSpPr>
        <p:spPr>
          <a:xfrm>
            <a:off x="9905676" y="5018255"/>
            <a:ext cx="524551" cy="300270"/>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C6B6796C-A823-9B45-9C7B-E649DE201818}"/>
              </a:ext>
            </a:extLst>
          </p:cNvPr>
          <p:cNvSpPr/>
          <p:nvPr/>
        </p:nvSpPr>
        <p:spPr>
          <a:xfrm>
            <a:off x="10427632" y="5568669"/>
            <a:ext cx="353796" cy="332782"/>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Diamond 141">
            <a:extLst>
              <a:ext uri="{FF2B5EF4-FFF2-40B4-BE49-F238E27FC236}">
                <a16:creationId xmlns:a16="http://schemas.microsoft.com/office/drawing/2014/main" id="{099497A0-BE95-9946-9188-270533876201}"/>
              </a:ext>
            </a:extLst>
          </p:cNvPr>
          <p:cNvSpPr>
            <a:spLocks noChangeAspect="1"/>
          </p:cNvSpPr>
          <p:nvPr/>
        </p:nvSpPr>
        <p:spPr>
          <a:xfrm>
            <a:off x="5908389" y="1544508"/>
            <a:ext cx="182880" cy="182880"/>
          </a:xfrm>
          <a:prstGeom prst="diamond">
            <a:avLst/>
          </a:prstGeom>
          <a:solidFill>
            <a:schemeClr val="bg1"/>
          </a:solidFill>
          <a:ln>
            <a:solidFill>
              <a:schemeClr val="tx1">
                <a:lumMod val="65000"/>
                <a:lumOff val="35000"/>
              </a:schemeClr>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3" name="Elbow Connector 50">
            <a:extLst>
              <a:ext uri="{FF2B5EF4-FFF2-40B4-BE49-F238E27FC236}">
                <a16:creationId xmlns:a16="http://schemas.microsoft.com/office/drawing/2014/main" id="{FD185D68-60A6-8940-AEBC-11AEC2BE43F5}"/>
              </a:ext>
            </a:extLst>
          </p:cNvPr>
          <p:cNvCxnSpPr>
            <a:cxnSpLocks/>
            <a:stCxn id="134" idx="3"/>
            <a:endCxn id="135" idx="0"/>
          </p:cNvCxnSpPr>
          <p:nvPr/>
        </p:nvCxnSpPr>
        <p:spPr>
          <a:xfrm>
            <a:off x="6174366" y="1652408"/>
            <a:ext cx="558867" cy="401585"/>
          </a:xfrm>
          <a:prstGeom prst="bentConnector2">
            <a:avLst/>
          </a:prstGeom>
          <a:ln>
            <a:solidFill>
              <a:schemeClr val="tx1">
                <a:lumMod val="65000"/>
                <a:lumOff val="35000"/>
              </a:schemeClr>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44" name="Elbow Connector 51">
            <a:extLst>
              <a:ext uri="{FF2B5EF4-FFF2-40B4-BE49-F238E27FC236}">
                <a16:creationId xmlns:a16="http://schemas.microsoft.com/office/drawing/2014/main" id="{812A2363-6C79-2448-8421-08CEC4F0DBBA}"/>
              </a:ext>
            </a:extLst>
          </p:cNvPr>
          <p:cNvCxnSpPr>
            <a:cxnSpLocks/>
            <a:stCxn id="141" idx="2"/>
            <a:endCxn id="151" idx="0"/>
          </p:cNvCxnSpPr>
          <p:nvPr/>
        </p:nvCxnSpPr>
        <p:spPr>
          <a:xfrm rot="16200000" flipH="1">
            <a:off x="10748933" y="5757047"/>
            <a:ext cx="220789" cy="509595"/>
          </a:xfrm>
          <a:prstGeom prst="bentConnector3">
            <a:avLst>
              <a:gd name="adj1" fmla="val 50000"/>
            </a:avLst>
          </a:prstGeom>
          <a:ln>
            <a:solidFill>
              <a:schemeClr val="tx1">
                <a:lumMod val="65000"/>
                <a:lumOff val="35000"/>
              </a:schemeClr>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45" name="Elbow Connector 57">
            <a:extLst>
              <a:ext uri="{FF2B5EF4-FFF2-40B4-BE49-F238E27FC236}">
                <a16:creationId xmlns:a16="http://schemas.microsoft.com/office/drawing/2014/main" id="{0954F9BD-8909-0947-80A7-7F8812500FE5}"/>
              </a:ext>
            </a:extLst>
          </p:cNvPr>
          <p:cNvCxnSpPr>
            <a:cxnSpLocks/>
            <a:stCxn id="135" idx="3"/>
            <a:endCxn id="136" idx="0"/>
          </p:cNvCxnSpPr>
          <p:nvPr/>
        </p:nvCxnSpPr>
        <p:spPr>
          <a:xfrm>
            <a:off x="7287741" y="2223204"/>
            <a:ext cx="286455" cy="484484"/>
          </a:xfrm>
          <a:prstGeom prst="bentConnector2">
            <a:avLst/>
          </a:prstGeom>
          <a:ln>
            <a:solidFill>
              <a:schemeClr val="tx1">
                <a:lumMod val="65000"/>
                <a:lumOff val="35000"/>
              </a:schemeClr>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46" name="Elbow Connector 58">
            <a:extLst>
              <a:ext uri="{FF2B5EF4-FFF2-40B4-BE49-F238E27FC236}">
                <a16:creationId xmlns:a16="http://schemas.microsoft.com/office/drawing/2014/main" id="{6772DE18-C491-A545-806B-F9286D66B7E2}"/>
              </a:ext>
            </a:extLst>
          </p:cNvPr>
          <p:cNvCxnSpPr>
            <a:cxnSpLocks/>
            <a:stCxn id="139" idx="2"/>
            <a:endCxn id="140" idx="0"/>
          </p:cNvCxnSpPr>
          <p:nvPr/>
        </p:nvCxnSpPr>
        <p:spPr>
          <a:xfrm rot="16200000" flipH="1">
            <a:off x="9630675" y="4480978"/>
            <a:ext cx="265156" cy="809398"/>
          </a:xfrm>
          <a:prstGeom prst="bentConnector3">
            <a:avLst>
              <a:gd name="adj1" fmla="val 50000"/>
            </a:avLst>
          </a:prstGeom>
          <a:ln>
            <a:solidFill>
              <a:schemeClr val="tx1">
                <a:lumMod val="65000"/>
                <a:lumOff val="35000"/>
              </a:schemeClr>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47" name="Elbow Connector 64">
            <a:extLst>
              <a:ext uri="{FF2B5EF4-FFF2-40B4-BE49-F238E27FC236}">
                <a16:creationId xmlns:a16="http://schemas.microsoft.com/office/drawing/2014/main" id="{E46DB268-6022-7C40-B2B8-88F37FEF1A33}"/>
              </a:ext>
            </a:extLst>
          </p:cNvPr>
          <p:cNvCxnSpPr>
            <a:cxnSpLocks/>
            <a:stCxn id="140" idx="2"/>
            <a:endCxn id="141" idx="0"/>
          </p:cNvCxnSpPr>
          <p:nvPr/>
        </p:nvCxnSpPr>
        <p:spPr>
          <a:xfrm rot="16200000" flipH="1">
            <a:off x="10261169" y="5225308"/>
            <a:ext cx="250144" cy="436578"/>
          </a:xfrm>
          <a:prstGeom prst="bentConnector3">
            <a:avLst>
              <a:gd name="adj1" fmla="val 50000"/>
            </a:avLst>
          </a:prstGeom>
          <a:ln>
            <a:solidFill>
              <a:schemeClr val="tx1">
                <a:lumMod val="65000"/>
                <a:lumOff val="35000"/>
              </a:schemeClr>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48" name="Straight Arrow Connector 147">
            <a:extLst>
              <a:ext uri="{FF2B5EF4-FFF2-40B4-BE49-F238E27FC236}">
                <a16:creationId xmlns:a16="http://schemas.microsoft.com/office/drawing/2014/main" id="{E3065933-4559-0049-BDA2-C174B0B58C3D}"/>
              </a:ext>
            </a:extLst>
          </p:cNvPr>
          <p:cNvCxnSpPr>
            <a:cxnSpLocks/>
          </p:cNvCxnSpPr>
          <p:nvPr/>
        </p:nvCxnSpPr>
        <p:spPr>
          <a:xfrm>
            <a:off x="8559942" y="3582492"/>
            <a:ext cx="7425" cy="234169"/>
          </a:xfrm>
          <a:prstGeom prst="straightConnector1">
            <a:avLst/>
          </a:prstGeom>
          <a:ln>
            <a:solidFill>
              <a:schemeClr val="tx1">
                <a:lumMod val="65000"/>
                <a:lumOff val="35000"/>
              </a:schemeClr>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49" name="Elbow Connector 57">
            <a:extLst>
              <a:ext uri="{FF2B5EF4-FFF2-40B4-BE49-F238E27FC236}">
                <a16:creationId xmlns:a16="http://schemas.microsoft.com/office/drawing/2014/main" id="{47739FA9-595C-3D8D-F4A2-A23293B64376}"/>
              </a:ext>
            </a:extLst>
          </p:cNvPr>
          <p:cNvCxnSpPr>
            <a:cxnSpLocks/>
            <a:stCxn id="136" idx="2"/>
            <a:endCxn id="137" idx="0"/>
          </p:cNvCxnSpPr>
          <p:nvPr/>
        </p:nvCxnSpPr>
        <p:spPr>
          <a:xfrm rot="16200000" flipH="1">
            <a:off x="7899184" y="2687094"/>
            <a:ext cx="328346" cy="978323"/>
          </a:xfrm>
          <a:prstGeom prst="bentConnector3">
            <a:avLst>
              <a:gd name="adj1" fmla="val 50000"/>
            </a:avLst>
          </a:prstGeom>
          <a:ln>
            <a:solidFill>
              <a:schemeClr val="tx1">
                <a:lumMod val="65000"/>
                <a:lumOff val="35000"/>
              </a:schemeClr>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50" name="Elbow Connector 57">
            <a:extLst>
              <a:ext uri="{FF2B5EF4-FFF2-40B4-BE49-F238E27FC236}">
                <a16:creationId xmlns:a16="http://schemas.microsoft.com/office/drawing/2014/main" id="{1173C6A2-AD45-4ECD-379A-0CE497F5D1D9}"/>
              </a:ext>
            </a:extLst>
          </p:cNvPr>
          <p:cNvCxnSpPr>
            <a:cxnSpLocks/>
            <a:stCxn id="138" idx="2"/>
            <a:endCxn id="139" idx="0"/>
          </p:cNvCxnSpPr>
          <p:nvPr/>
        </p:nvCxnSpPr>
        <p:spPr>
          <a:xfrm rot="16200000" flipH="1">
            <a:off x="8971797" y="4064627"/>
            <a:ext cx="331023" cy="442492"/>
          </a:xfrm>
          <a:prstGeom prst="bentConnector3">
            <a:avLst>
              <a:gd name="adj1" fmla="val 50000"/>
            </a:avLst>
          </a:prstGeom>
          <a:ln>
            <a:solidFill>
              <a:schemeClr val="tx1">
                <a:lumMod val="65000"/>
                <a:lumOff val="35000"/>
              </a:schemeClr>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151" name="Rectangle 150">
            <a:extLst>
              <a:ext uri="{FF2B5EF4-FFF2-40B4-BE49-F238E27FC236}">
                <a16:creationId xmlns:a16="http://schemas.microsoft.com/office/drawing/2014/main" id="{9784E9E0-9182-CC34-C29E-93D697E2EAE9}"/>
              </a:ext>
            </a:extLst>
          </p:cNvPr>
          <p:cNvSpPr/>
          <p:nvPr/>
        </p:nvSpPr>
        <p:spPr>
          <a:xfrm>
            <a:off x="10798611" y="6122240"/>
            <a:ext cx="631027" cy="33278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Diamond 151">
            <a:extLst>
              <a:ext uri="{FF2B5EF4-FFF2-40B4-BE49-F238E27FC236}">
                <a16:creationId xmlns:a16="http://schemas.microsoft.com/office/drawing/2014/main" id="{6AC6774E-D8B8-944D-8554-FCA07C431AB0}"/>
              </a:ext>
            </a:extLst>
          </p:cNvPr>
          <p:cNvSpPr>
            <a:spLocks noChangeAspect="1"/>
          </p:cNvSpPr>
          <p:nvPr/>
        </p:nvSpPr>
        <p:spPr>
          <a:xfrm>
            <a:off x="11037526" y="6180844"/>
            <a:ext cx="182880" cy="182880"/>
          </a:xfrm>
          <a:prstGeom prst="diamond">
            <a:avLst/>
          </a:prstGeom>
          <a:solidFill>
            <a:schemeClr val="bg1"/>
          </a:solidFill>
          <a:ln>
            <a:solidFill>
              <a:schemeClr val="tx1">
                <a:lumMod val="65000"/>
                <a:lumOff val="35000"/>
              </a:schemeClr>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TextBox 193">
            <a:extLst>
              <a:ext uri="{FF2B5EF4-FFF2-40B4-BE49-F238E27FC236}">
                <a16:creationId xmlns:a16="http://schemas.microsoft.com/office/drawing/2014/main" id="{01EEBBDA-1F53-8B19-EF98-BA79ACFEDAA4}"/>
              </a:ext>
            </a:extLst>
          </p:cNvPr>
          <p:cNvSpPr txBox="1"/>
          <p:nvPr/>
        </p:nvSpPr>
        <p:spPr>
          <a:xfrm>
            <a:off x="6915901" y="792433"/>
            <a:ext cx="188352" cy="205279"/>
          </a:xfrm>
          <a:prstGeom prst="rect">
            <a:avLst/>
          </a:prstGeom>
          <a:solidFill>
            <a:schemeClr val="accent6">
              <a:lumMod val="60000"/>
              <a:lumOff val="40000"/>
            </a:schemeClr>
          </a:solidFill>
        </p:spPr>
        <p:txBody>
          <a:bodyPr wrap="square" rtlCol="0">
            <a:spAutoFit/>
          </a:bodyPr>
          <a:lstStyle/>
          <a:p>
            <a:endParaRPr lang="en-IN" dirty="0"/>
          </a:p>
        </p:txBody>
      </p:sp>
      <p:sp>
        <p:nvSpPr>
          <p:cNvPr id="195" name="TextBox 194">
            <a:extLst>
              <a:ext uri="{FF2B5EF4-FFF2-40B4-BE49-F238E27FC236}">
                <a16:creationId xmlns:a16="http://schemas.microsoft.com/office/drawing/2014/main" id="{33D87B11-9011-AAA2-04F5-181B3B8BFB3D}"/>
              </a:ext>
            </a:extLst>
          </p:cNvPr>
          <p:cNvSpPr txBox="1"/>
          <p:nvPr/>
        </p:nvSpPr>
        <p:spPr>
          <a:xfrm>
            <a:off x="8478550" y="802745"/>
            <a:ext cx="181537" cy="184657"/>
          </a:xfrm>
          <a:prstGeom prst="rect">
            <a:avLst/>
          </a:prstGeom>
          <a:solidFill>
            <a:schemeClr val="accent1">
              <a:lumMod val="60000"/>
              <a:lumOff val="40000"/>
            </a:schemeClr>
          </a:solidFill>
        </p:spPr>
        <p:txBody>
          <a:bodyPr wrap="square" rtlCol="0">
            <a:spAutoFit/>
          </a:bodyPr>
          <a:lstStyle/>
          <a:p>
            <a:endParaRPr lang="en-IN" dirty="0"/>
          </a:p>
        </p:txBody>
      </p:sp>
      <p:sp>
        <p:nvSpPr>
          <p:cNvPr id="197" name="TextBox 196">
            <a:extLst>
              <a:ext uri="{FF2B5EF4-FFF2-40B4-BE49-F238E27FC236}">
                <a16:creationId xmlns:a16="http://schemas.microsoft.com/office/drawing/2014/main" id="{D86274BE-9A30-45C1-B676-83CAFF1EA94B}"/>
              </a:ext>
            </a:extLst>
          </p:cNvPr>
          <p:cNvSpPr txBox="1"/>
          <p:nvPr/>
        </p:nvSpPr>
        <p:spPr>
          <a:xfrm>
            <a:off x="10055751" y="802745"/>
            <a:ext cx="181537" cy="184657"/>
          </a:xfrm>
          <a:prstGeom prst="rect">
            <a:avLst/>
          </a:prstGeom>
          <a:solidFill>
            <a:schemeClr val="accent2">
              <a:lumMod val="40000"/>
              <a:lumOff val="60000"/>
            </a:schemeClr>
          </a:solidFill>
        </p:spPr>
        <p:txBody>
          <a:bodyPr wrap="square" rtlCol="0">
            <a:spAutoFit/>
          </a:bodyPr>
          <a:lstStyle/>
          <a:p>
            <a:endParaRPr lang="en-IN" dirty="0"/>
          </a:p>
        </p:txBody>
      </p:sp>
    </p:spTree>
    <p:extLst>
      <p:ext uri="{BB962C8B-B14F-4D97-AF65-F5344CB8AC3E}">
        <p14:creationId xmlns:p14="http://schemas.microsoft.com/office/powerpoint/2010/main" val="1036723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2292610" y="509530"/>
            <a:ext cx="7594513"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TECHNOLOGY STACK </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368D109E-DB55-8F02-4EF1-7C53F612575C}"/>
              </a:ext>
            </a:extLst>
          </p:cNvPr>
          <p:cNvSpPr txBox="1">
            <a:spLocks/>
          </p:cNvSpPr>
          <p:nvPr/>
        </p:nvSpPr>
        <p:spPr>
          <a:xfrm>
            <a:off x="1586753" y="1570400"/>
            <a:ext cx="9045388" cy="3575342"/>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gn="l"/>
            <a:r>
              <a:rPr lang="en-IN" sz="2000" dirty="0">
                <a:solidFill>
                  <a:schemeClr val="tx1"/>
                </a:solidFill>
                <a:latin typeface="Times New Roman" panose="02020603050405020304" pitchFamily="18" charset="0"/>
                <a:cs typeface="Times New Roman" panose="02020603050405020304" pitchFamily="18" charset="0"/>
              </a:rPr>
              <a:t>The r</a:t>
            </a:r>
            <a:r>
              <a:rPr lang="en-IN" sz="2000" i="0" dirty="0">
                <a:solidFill>
                  <a:schemeClr val="tx1"/>
                </a:solidFill>
                <a:effectLst/>
                <a:latin typeface="Times New Roman" panose="02020603050405020304" pitchFamily="18" charset="0"/>
                <a:cs typeface="Times New Roman" panose="02020603050405020304" pitchFamily="18" charset="0"/>
              </a:rPr>
              <a:t>equired technology stack for implementation is</a:t>
            </a:r>
          </a:p>
          <a:p>
            <a:pPr algn="l"/>
            <a:r>
              <a:rPr lang="en-IN" sz="2000" b="1" i="0" dirty="0">
                <a:solidFill>
                  <a:srgbClr val="002060"/>
                </a:solidFill>
                <a:effectLst/>
                <a:latin typeface="Times New Roman" panose="02020603050405020304" pitchFamily="18" charset="0"/>
                <a:cs typeface="Times New Roman" panose="02020603050405020304" pitchFamily="18" charset="0"/>
              </a:rPr>
              <a:t>Software specification: </a:t>
            </a:r>
          </a:p>
          <a:p>
            <a:pPr algn="l"/>
            <a:r>
              <a:rPr lang="en-IN" b="0" i="0" dirty="0">
                <a:solidFill>
                  <a:srgbClr val="222222"/>
                </a:solidFill>
                <a:effectLst/>
                <a:latin typeface="Times New Roman" panose="02020603050405020304" pitchFamily="18" charset="0"/>
                <a:cs typeface="Times New Roman" panose="02020603050405020304" pitchFamily="18" charset="0"/>
              </a:rPr>
              <a:t>Google </a:t>
            </a:r>
            <a:r>
              <a:rPr lang="en-IN" b="0" i="0" dirty="0" err="1">
                <a:solidFill>
                  <a:srgbClr val="222222"/>
                </a:solidFill>
                <a:effectLst/>
                <a:latin typeface="Times New Roman" panose="02020603050405020304" pitchFamily="18" charset="0"/>
                <a:cs typeface="Times New Roman" panose="02020603050405020304" pitchFamily="18" charset="0"/>
              </a:rPr>
              <a:t>Colab</a:t>
            </a:r>
            <a:r>
              <a:rPr lang="en-IN" b="0" i="0" dirty="0">
                <a:solidFill>
                  <a:srgbClr val="222222"/>
                </a:solidFill>
                <a:effectLst/>
                <a:latin typeface="Times New Roman" panose="02020603050405020304" pitchFamily="18" charset="0"/>
                <a:cs typeface="Times New Roman" panose="02020603050405020304" pitchFamily="18" charset="0"/>
              </a:rPr>
              <a:t>/Jupiter Notebook / </a:t>
            </a:r>
            <a:r>
              <a:rPr lang="en-IN" b="0" i="0" dirty="0" err="1">
                <a:solidFill>
                  <a:srgbClr val="222222"/>
                </a:solidFill>
                <a:effectLst/>
                <a:latin typeface="Times New Roman" panose="02020603050405020304" pitchFamily="18" charset="0"/>
                <a:cs typeface="Times New Roman" panose="02020603050405020304" pitchFamily="18" charset="0"/>
              </a:rPr>
              <a:t>Colab</a:t>
            </a:r>
            <a:r>
              <a:rPr lang="en-IN" b="0" i="0" dirty="0">
                <a:solidFill>
                  <a:srgbClr val="222222"/>
                </a:solidFill>
                <a:effectLst/>
                <a:latin typeface="Times New Roman" panose="02020603050405020304" pitchFamily="18" charset="0"/>
                <a:cs typeface="Times New Roman" panose="02020603050405020304" pitchFamily="18" charset="0"/>
              </a:rPr>
              <a:t> Pro</a:t>
            </a:r>
          </a:p>
          <a:p>
            <a:pPr algn="l"/>
            <a:br>
              <a:rPr lang="en-IN" sz="1600" b="0" i="0" dirty="0">
                <a:solidFill>
                  <a:srgbClr val="222222"/>
                </a:solidFill>
                <a:effectLst/>
                <a:latin typeface="Times New Roman" panose="02020603050405020304" pitchFamily="18" charset="0"/>
                <a:cs typeface="Times New Roman" panose="02020603050405020304" pitchFamily="18" charset="0"/>
              </a:rPr>
            </a:br>
            <a:endParaRPr lang="en-IN" sz="1600" b="0" i="0" dirty="0">
              <a:solidFill>
                <a:srgbClr val="222222"/>
              </a:solidFill>
              <a:effectLst/>
              <a:latin typeface="Times New Roman" panose="02020603050405020304" pitchFamily="18" charset="0"/>
              <a:cs typeface="Times New Roman" panose="02020603050405020304" pitchFamily="18" charset="0"/>
            </a:endParaRPr>
          </a:p>
          <a:p>
            <a:pPr algn="l"/>
            <a:r>
              <a:rPr lang="en-IN" sz="2000" b="1" i="0" dirty="0">
                <a:solidFill>
                  <a:srgbClr val="002060"/>
                </a:solidFill>
                <a:effectLst/>
                <a:latin typeface="Times New Roman" panose="02020603050405020304" pitchFamily="18" charset="0"/>
                <a:cs typeface="Times New Roman" panose="02020603050405020304" pitchFamily="18" charset="0"/>
              </a:rPr>
              <a:t>Hardware Specifications:</a:t>
            </a:r>
          </a:p>
          <a:p>
            <a:pPr algn="l"/>
            <a:r>
              <a:rPr lang="en-IN" b="0" i="0" dirty="0">
                <a:solidFill>
                  <a:srgbClr val="222222"/>
                </a:solidFill>
                <a:effectLst/>
                <a:latin typeface="Times New Roman" panose="02020603050405020304" pitchFamily="18" charset="0"/>
                <a:cs typeface="Times New Roman" panose="02020603050405020304" pitchFamily="18" charset="0"/>
              </a:rPr>
              <a:t>Processor: Intel core i7 / i9 / ultra 7 / </a:t>
            </a:r>
            <a:r>
              <a:rPr lang="en-IN" b="0" i="0" dirty="0" err="1">
                <a:solidFill>
                  <a:srgbClr val="222222"/>
                </a:solidFill>
                <a:effectLst/>
                <a:latin typeface="Times New Roman" panose="02020603050405020304" pitchFamily="18" charset="0"/>
                <a:cs typeface="Times New Roman" panose="02020603050405020304" pitchFamily="18" charset="0"/>
              </a:rPr>
              <a:t>ryzen</a:t>
            </a:r>
            <a:r>
              <a:rPr lang="en-IN" b="0" i="0" dirty="0">
                <a:solidFill>
                  <a:srgbClr val="222222"/>
                </a:solidFill>
                <a:effectLst/>
                <a:latin typeface="Times New Roman" panose="02020603050405020304" pitchFamily="18" charset="0"/>
                <a:cs typeface="Times New Roman" panose="02020603050405020304" pitchFamily="18" charset="0"/>
              </a:rPr>
              <a:t> 7</a:t>
            </a:r>
          </a:p>
          <a:p>
            <a:pPr algn="l"/>
            <a:r>
              <a:rPr lang="en-IN" b="0" i="0" dirty="0">
                <a:solidFill>
                  <a:srgbClr val="222222"/>
                </a:solidFill>
                <a:effectLst/>
                <a:latin typeface="Times New Roman" panose="02020603050405020304" pitchFamily="18" charset="0"/>
                <a:cs typeface="Times New Roman" panose="02020603050405020304" pitchFamily="18" charset="0"/>
              </a:rPr>
              <a:t>RAM: 	 8 GB</a:t>
            </a:r>
          </a:p>
          <a:p>
            <a:pPr algn="l"/>
            <a:r>
              <a:rPr lang="en-IN" b="0" i="0" dirty="0">
                <a:solidFill>
                  <a:srgbClr val="222222"/>
                </a:solidFill>
                <a:effectLst/>
                <a:latin typeface="Times New Roman" panose="02020603050405020304" pitchFamily="18" charset="0"/>
                <a:cs typeface="Times New Roman" panose="02020603050405020304" pitchFamily="18" charset="0"/>
              </a:rPr>
              <a:t>OS: 	 Windows 11</a:t>
            </a:r>
          </a:p>
          <a:p>
            <a:pPr algn="l"/>
            <a:r>
              <a:rPr lang="en-IN" b="0" i="0" dirty="0">
                <a:solidFill>
                  <a:srgbClr val="222222"/>
                </a:solidFill>
                <a:effectLst/>
                <a:latin typeface="Times New Roman" panose="02020603050405020304" pitchFamily="18" charset="0"/>
                <a:cs typeface="Times New Roman" panose="02020603050405020304" pitchFamily="18" charset="0"/>
              </a:rPr>
              <a:t>SSD: 	 256 GB</a:t>
            </a:r>
          </a:p>
          <a:p>
            <a:pPr algn="l"/>
            <a:r>
              <a:rPr lang="en-IN" b="0" i="0" dirty="0">
                <a:solidFill>
                  <a:srgbClr val="222222"/>
                </a:solidFill>
                <a:effectLst/>
                <a:latin typeface="Times New Roman" panose="02020603050405020304" pitchFamily="18" charset="0"/>
                <a:cs typeface="Times New Roman" panose="02020603050405020304" pitchFamily="18" charset="0"/>
              </a:rPr>
              <a:t>External: 	 Keyboard,  Mouse</a:t>
            </a:r>
          </a:p>
          <a:p>
            <a:pPr algn="l"/>
            <a:r>
              <a:rPr lang="en-IN" dirty="0">
                <a:solidFill>
                  <a:srgbClr val="222222"/>
                </a:solidFill>
                <a:latin typeface="Times New Roman" panose="02020603050405020304" pitchFamily="18" charset="0"/>
                <a:cs typeface="Times New Roman" panose="02020603050405020304" pitchFamily="18" charset="0"/>
              </a:rPr>
              <a:t>Dataset source : Kaggle, Cancer Imaging Archive</a:t>
            </a:r>
            <a:endParaRPr lang="en-IN" b="0" i="0" dirty="0">
              <a:solidFill>
                <a:srgbClr val="222222"/>
              </a:solidFill>
              <a:effectLst/>
              <a:latin typeface="Times New Roman" panose="02020603050405020304" pitchFamily="18" charset="0"/>
              <a:cs typeface="Times New Roman" panose="02020603050405020304" pitchFamily="18" charset="0"/>
            </a:endParaRPr>
          </a:p>
          <a:p>
            <a:pPr defTabSz="1219170"/>
            <a:endParaRPr lang="en-US" sz="1600"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endParaRPr>
          </a:p>
        </p:txBody>
      </p:sp>
    </p:spTree>
    <p:extLst>
      <p:ext uri="{BB962C8B-B14F-4D97-AF65-F5344CB8AC3E}">
        <p14:creationId xmlns:p14="http://schemas.microsoft.com/office/powerpoint/2010/main" val="1880948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2292610" y="321271"/>
            <a:ext cx="7594513"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MODULES</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368D109E-DB55-8F02-4EF1-7C53F612575C}"/>
              </a:ext>
            </a:extLst>
          </p:cNvPr>
          <p:cNvSpPr txBox="1">
            <a:spLocks/>
          </p:cNvSpPr>
          <p:nvPr/>
        </p:nvSpPr>
        <p:spPr>
          <a:xfrm>
            <a:off x="1060665" y="1612304"/>
            <a:ext cx="4578135" cy="3927884"/>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228594" indent="-228594" algn="just" defTabSz="1219170">
              <a:buClr>
                <a:srgbClr val="434343"/>
              </a:buClr>
              <a:buSzPts val="1200"/>
              <a:buFont typeface="Arial" panose="020B0604020202020204" pitchFamily="34" charset="0"/>
              <a:buChar char="•"/>
              <a:defRPr/>
            </a:pPr>
            <a:endParaRPr lang="en-US" sz="1867" kern="0" dirty="0">
              <a:solidFill>
                <a:schemeClr val="tx1"/>
              </a:solidFill>
              <a:latin typeface="Times New Roman" panose="02020603050405020304" pitchFamily="18" charset="0"/>
              <a:cs typeface="Times New Roman" panose="02020603050405020304" pitchFamily="18" charset="0"/>
              <a:sym typeface="Barlow Semi Condensed"/>
            </a:endParaRPr>
          </a:p>
          <a:p>
            <a:pPr marL="342900" indent="-342900">
              <a:buAutoNum type="arabicPeriod"/>
            </a:pPr>
            <a:r>
              <a:rPr lang="en-IN" sz="2000" b="1" dirty="0">
                <a:solidFill>
                  <a:srgbClr val="002060"/>
                </a:solidFill>
                <a:latin typeface="Times New Roman" panose="02020603050405020304" pitchFamily="18" charset="0"/>
                <a:cs typeface="Times New Roman" panose="02020603050405020304" pitchFamily="18" charset="0"/>
              </a:rPr>
              <a:t>ADMIN MODULE</a:t>
            </a:r>
          </a:p>
          <a:p>
            <a:endParaRPr lang="en-IN" sz="800" b="1" dirty="0">
              <a:solidFill>
                <a:srgbClr val="002060"/>
              </a:solidFill>
              <a:latin typeface="Times New Roman" panose="02020603050405020304" pitchFamily="18" charset="0"/>
              <a:cs typeface="Times New Roman" panose="02020603050405020304" pitchFamily="18" charset="0"/>
            </a:endParaRPr>
          </a:p>
          <a:p>
            <a:r>
              <a:rPr lang="en-IN" b="1" dirty="0">
                <a:solidFill>
                  <a:schemeClr val="tx1"/>
                </a:solidFill>
                <a:latin typeface="Times New Roman" panose="02020603050405020304" pitchFamily="18" charset="0"/>
                <a:cs typeface="Times New Roman" panose="02020603050405020304" pitchFamily="18" charset="0"/>
              </a:rPr>
              <a:t>    1.1 User Management</a:t>
            </a:r>
            <a:endParaRPr lang="en-IN" dirty="0">
              <a:solidFill>
                <a:schemeClr val="tx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Manage user accounts, roles, and permissions.</a:t>
            </a:r>
          </a:p>
          <a:p>
            <a:r>
              <a:rPr lang="en-IN" b="1" dirty="0">
                <a:solidFill>
                  <a:schemeClr val="tx1"/>
                </a:solidFill>
                <a:latin typeface="Times New Roman" panose="02020603050405020304" pitchFamily="18" charset="0"/>
                <a:cs typeface="Times New Roman" panose="02020603050405020304" pitchFamily="18" charset="0"/>
              </a:rPr>
              <a:t>    1.2 Data Management</a:t>
            </a:r>
            <a:endParaRPr lang="en-IN" dirty="0">
              <a:solidFill>
                <a:schemeClr val="tx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Oversee the management of medical image datasets, including uploading, organizing, and maintaining data integrity.</a:t>
            </a:r>
          </a:p>
          <a:p>
            <a:r>
              <a:rPr lang="en-IN" b="1" dirty="0">
                <a:solidFill>
                  <a:schemeClr val="tx1"/>
                </a:solidFill>
                <a:latin typeface="Times New Roman" panose="02020603050405020304" pitchFamily="18" charset="0"/>
                <a:cs typeface="Times New Roman" panose="02020603050405020304" pitchFamily="18" charset="0"/>
              </a:rPr>
              <a:t>    1.3 Encryption Settings</a:t>
            </a:r>
            <a:endParaRPr lang="en-IN" dirty="0">
              <a:solidFill>
                <a:schemeClr val="tx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Configure encryption algorithms and settings for securing medical images.</a:t>
            </a:r>
          </a:p>
          <a:p>
            <a:pPr marL="304792" indent="-304792" defTabSz="1219170">
              <a:buFont typeface="+mj-lt"/>
              <a:buAutoNum type="arabicPeriod"/>
            </a:pPr>
            <a:endParaRPr lang="en-US" sz="1867"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endParaRPr>
          </a:p>
        </p:txBody>
      </p:sp>
      <p:sp>
        <p:nvSpPr>
          <p:cNvPr id="4" name="Google Shape;1891;p36">
            <a:extLst>
              <a:ext uri="{FF2B5EF4-FFF2-40B4-BE49-F238E27FC236}">
                <a16:creationId xmlns:a16="http://schemas.microsoft.com/office/drawing/2014/main" id="{51DC6C9B-4D1C-81AF-75C8-4F87FA2212FE}"/>
              </a:ext>
            </a:extLst>
          </p:cNvPr>
          <p:cNvSpPr txBox="1">
            <a:spLocks/>
          </p:cNvSpPr>
          <p:nvPr/>
        </p:nvSpPr>
        <p:spPr>
          <a:xfrm>
            <a:off x="6373906" y="1755740"/>
            <a:ext cx="4939553" cy="3856167"/>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228594" indent="-228594" algn="just" defTabSz="1219170">
              <a:buClr>
                <a:srgbClr val="434343"/>
              </a:buClr>
              <a:buSzPts val="1200"/>
              <a:buFont typeface="Arial" panose="020B0604020202020204" pitchFamily="34" charset="0"/>
              <a:buChar char="•"/>
              <a:defRPr/>
            </a:pPr>
            <a:endParaRPr lang="en-US" sz="1867" kern="0" dirty="0">
              <a:solidFill>
                <a:srgbClr val="002060"/>
              </a:solidFill>
              <a:latin typeface="Times New Roman" panose="02020603050405020304" pitchFamily="18" charset="0"/>
              <a:cs typeface="Times New Roman" panose="02020603050405020304" pitchFamily="18" charset="0"/>
              <a:sym typeface="Barlow Semi Condensed"/>
            </a:endParaRPr>
          </a:p>
          <a:p>
            <a:r>
              <a:rPr lang="en-IN" b="1" dirty="0">
                <a:solidFill>
                  <a:srgbClr val="002060"/>
                </a:solidFill>
                <a:latin typeface="Times New Roman" panose="02020603050405020304" pitchFamily="18" charset="0"/>
                <a:cs typeface="Times New Roman" panose="02020603050405020304" pitchFamily="18" charset="0"/>
              </a:rPr>
              <a:t>2</a:t>
            </a:r>
            <a:r>
              <a:rPr lang="en-IN" sz="2000" b="1" dirty="0">
                <a:solidFill>
                  <a:srgbClr val="002060"/>
                </a:solidFill>
                <a:latin typeface="Times New Roman" panose="02020603050405020304" pitchFamily="18" charset="0"/>
                <a:cs typeface="Times New Roman" panose="02020603050405020304" pitchFamily="18" charset="0"/>
              </a:rPr>
              <a:t>. USER MODULE</a:t>
            </a:r>
          </a:p>
          <a:p>
            <a:r>
              <a:rPr lang="en-IN" b="1" dirty="0">
                <a:solidFill>
                  <a:schemeClr val="tx1"/>
                </a:solidFill>
                <a:latin typeface="Times New Roman" panose="02020603050405020304" pitchFamily="18" charset="0"/>
                <a:cs typeface="Times New Roman" panose="02020603050405020304" pitchFamily="18" charset="0"/>
              </a:rPr>
              <a:t>    2.1 User Authentication</a:t>
            </a:r>
            <a:endParaRPr lang="en-IN" dirty="0">
              <a:solidFill>
                <a:schemeClr val="tx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Implement secure login and access control mechanisms for users.</a:t>
            </a:r>
          </a:p>
          <a:p>
            <a:r>
              <a:rPr lang="en-IN" b="1" dirty="0">
                <a:solidFill>
                  <a:schemeClr val="tx1"/>
                </a:solidFill>
                <a:latin typeface="Times New Roman" panose="02020603050405020304" pitchFamily="18" charset="0"/>
                <a:cs typeface="Times New Roman" panose="02020603050405020304" pitchFamily="18" charset="0"/>
              </a:rPr>
              <a:t>    2.2 Image Upload and Encryption</a:t>
            </a:r>
            <a:endParaRPr lang="en-IN" dirty="0">
              <a:solidFill>
                <a:schemeClr val="tx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Allow users to upload medical images for encryption using selected algorithms.</a:t>
            </a:r>
          </a:p>
          <a:p>
            <a:r>
              <a:rPr lang="en-IN" b="1" dirty="0">
                <a:solidFill>
                  <a:schemeClr val="tx1"/>
                </a:solidFill>
                <a:latin typeface="Times New Roman" panose="02020603050405020304" pitchFamily="18" charset="0"/>
                <a:cs typeface="Times New Roman" panose="02020603050405020304" pitchFamily="18" charset="0"/>
              </a:rPr>
              <a:t>    2.3 View Encrypted Images</a:t>
            </a:r>
            <a:endParaRPr lang="en-IN" dirty="0">
              <a:solidFill>
                <a:schemeClr val="tx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Enable users to access and view encrypted medical images and their corresponding cryptographic hashes for integrity verification.</a:t>
            </a:r>
          </a:p>
          <a:p>
            <a:pPr defTabSz="1219170"/>
            <a:endParaRPr lang="en-US" sz="1867" kern="0" dirty="0">
              <a:solidFill>
                <a:srgbClr val="002060"/>
              </a:solidFill>
              <a:latin typeface="Times New Roman" panose="02020603050405020304" pitchFamily="18" charset="0"/>
              <a:ea typeface="Barlow Semi Condensed"/>
              <a:cs typeface="Times New Roman" panose="02020603050405020304" pitchFamily="18" charset="0"/>
              <a:sym typeface="Barlow Semi Condensed"/>
            </a:endParaRPr>
          </a:p>
        </p:txBody>
      </p:sp>
    </p:spTree>
    <p:extLst>
      <p:ext uri="{BB962C8B-B14F-4D97-AF65-F5344CB8AC3E}">
        <p14:creationId xmlns:p14="http://schemas.microsoft.com/office/powerpoint/2010/main" val="27837246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2292610" y="321271"/>
            <a:ext cx="7594513"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MODULES (</a:t>
            </a:r>
            <a:r>
              <a:rPr lang="en-US" sz="4800" b="1" dirty="0" err="1">
                <a:solidFill>
                  <a:schemeClr val="accent1">
                    <a:lumMod val="50000"/>
                  </a:schemeClr>
                </a:solidFill>
                <a:latin typeface="Times New Roman" panose="02020603050405020304" pitchFamily="18" charset="0"/>
                <a:cs typeface="Times New Roman" panose="02020603050405020304" pitchFamily="18" charset="0"/>
              </a:rPr>
              <a:t>Contd</a:t>
            </a:r>
            <a:r>
              <a:rPr lang="en-US" sz="4800" b="1" dirty="0">
                <a:solidFill>
                  <a:schemeClr val="accent1">
                    <a:lumMod val="50000"/>
                  </a:schemeClr>
                </a:solidFill>
                <a:latin typeface="Times New Roman" panose="02020603050405020304" pitchFamily="18" charset="0"/>
                <a:cs typeface="Times New Roman" panose="02020603050405020304" pitchFamily="18" charset="0"/>
              </a:rPr>
              <a:t>)</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368D109E-DB55-8F02-4EF1-7C53F612575C}"/>
              </a:ext>
            </a:extLst>
          </p:cNvPr>
          <p:cNvSpPr txBox="1">
            <a:spLocks/>
          </p:cNvSpPr>
          <p:nvPr/>
        </p:nvSpPr>
        <p:spPr>
          <a:xfrm>
            <a:off x="854477" y="1086305"/>
            <a:ext cx="9032646" cy="5124847"/>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228594" indent="-228594" algn="just" defTabSz="1219170">
              <a:buClr>
                <a:srgbClr val="434343"/>
              </a:buClr>
              <a:buSzPts val="1200"/>
              <a:buFont typeface="Arial" panose="020B0604020202020204" pitchFamily="34" charset="0"/>
              <a:buChar char="•"/>
              <a:defRPr/>
            </a:pPr>
            <a:endParaRPr lang="en-US" sz="1867" kern="0" dirty="0">
              <a:solidFill>
                <a:schemeClr val="tx1"/>
              </a:solidFill>
              <a:latin typeface="Times New Roman" panose="02020603050405020304" pitchFamily="18" charset="0"/>
              <a:cs typeface="Times New Roman" panose="02020603050405020304" pitchFamily="18" charset="0"/>
              <a:sym typeface="Barlow Semi Condensed"/>
            </a:endParaRPr>
          </a:p>
          <a:p>
            <a:r>
              <a:rPr lang="en-IN" sz="2000" b="1" dirty="0">
                <a:solidFill>
                  <a:srgbClr val="002060"/>
                </a:solidFill>
                <a:latin typeface="Times New Roman" panose="02020603050405020304" pitchFamily="18" charset="0"/>
                <a:cs typeface="Times New Roman" panose="02020603050405020304" pitchFamily="18" charset="0"/>
              </a:rPr>
              <a:t>3. IMAGE ENCRYPTION MODULE</a:t>
            </a:r>
          </a:p>
          <a:p>
            <a:r>
              <a:rPr lang="en-IN" b="1" dirty="0">
                <a:solidFill>
                  <a:schemeClr val="tx1"/>
                </a:solidFill>
                <a:latin typeface="Times New Roman" panose="02020603050405020304" pitchFamily="18" charset="0"/>
                <a:cs typeface="Times New Roman" panose="02020603050405020304" pitchFamily="18" charset="0"/>
              </a:rPr>
              <a:t>    3.1 Algorithm Implementation</a:t>
            </a:r>
            <a:endParaRPr lang="en-IN" dirty="0">
              <a:solidFill>
                <a:schemeClr val="tx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Implement various encryption algorithms for medical images:</a:t>
            </a:r>
          </a:p>
          <a:p>
            <a:pPr marL="1257300" lvl="2" indent="-342900">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RSA+AES+SHA-256</a:t>
            </a:r>
          </a:p>
          <a:p>
            <a:pPr marL="1257300" lvl="2" indent="-342900">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ECC+AES+SHA-256</a:t>
            </a:r>
          </a:p>
          <a:p>
            <a:pPr marL="1257300" lvl="2" indent="-342900">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AES+SHA-256</a:t>
            </a:r>
          </a:p>
          <a:p>
            <a:pPr marL="1257300" lvl="2" indent="-342900">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Chaotic Maps + AES</a:t>
            </a:r>
          </a:p>
          <a:p>
            <a:pPr marL="1257300" lvl="2" indent="-342900">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DNA Cryptography + AES</a:t>
            </a:r>
          </a:p>
          <a:p>
            <a:pPr marL="1257300" lvl="2" indent="-342900">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Blowfish+SHA-256</a:t>
            </a:r>
          </a:p>
          <a:p>
            <a:pPr marL="1257300" lvl="2" indent="-342900">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DES+AES+MD5</a:t>
            </a:r>
          </a:p>
          <a:p>
            <a:pPr marL="1143000" lvl="2" indent="-22860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Rivest-Shamir-Adleman (RSA)</a:t>
            </a:r>
          </a:p>
          <a:p>
            <a:pPr marL="1143000" lvl="2" indent="-22860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Elliptic Curve Cryptography (ECC)</a:t>
            </a:r>
          </a:p>
          <a:p>
            <a:pPr marL="1143000" lvl="2" indent="-22860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Homomorphic encryption (if applicable)</a:t>
            </a:r>
          </a:p>
          <a:p>
            <a:r>
              <a:rPr lang="en-IN" b="1" dirty="0">
                <a:solidFill>
                  <a:schemeClr val="tx1"/>
                </a:solidFill>
                <a:latin typeface="Times New Roman" panose="02020603050405020304" pitchFamily="18" charset="0"/>
                <a:cs typeface="Times New Roman" panose="02020603050405020304" pitchFamily="18" charset="0"/>
              </a:rPr>
              <a:t>    3.2 Format Support</a:t>
            </a:r>
            <a:endParaRPr lang="en-IN" dirty="0">
              <a:solidFill>
                <a:schemeClr val="tx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Support encryption for various medical image formats (DICOM, JPEG).</a:t>
            </a:r>
          </a:p>
          <a:p>
            <a:r>
              <a:rPr lang="en-IN" b="1" dirty="0">
                <a:solidFill>
                  <a:schemeClr val="tx1"/>
                </a:solidFill>
                <a:latin typeface="Times New Roman" panose="02020603050405020304" pitchFamily="18" charset="0"/>
                <a:cs typeface="Times New Roman" panose="02020603050405020304" pitchFamily="18" charset="0"/>
              </a:rPr>
              <a:t>    3.3 Performance Evaluation</a:t>
            </a:r>
            <a:endParaRPr lang="en-IN" dirty="0">
              <a:solidFill>
                <a:schemeClr val="tx1"/>
              </a:solidFill>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IN" dirty="0">
                <a:solidFill>
                  <a:schemeClr val="tx1"/>
                </a:solidFill>
                <a:latin typeface="Times New Roman" panose="02020603050405020304" pitchFamily="18" charset="0"/>
                <a:cs typeface="Times New Roman" panose="02020603050405020304" pitchFamily="18" charset="0"/>
              </a:rPr>
              <a:t>Evaluate encryption performance metrics such as </a:t>
            </a:r>
            <a:r>
              <a:rPr lang="en-US" dirty="0">
                <a:solidFill>
                  <a:schemeClr val="tx1"/>
                </a:solidFill>
                <a:latin typeface="Times New Roman" panose="02020603050405020304" pitchFamily="18" charset="0"/>
                <a:cs typeface="Times New Roman" panose="02020603050405020304" pitchFamily="18" charset="0"/>
              </a:rPr>
              <a:t>PSNR, SSIM, MSE, Edge preservation, Entropy and Encryption time.</a:t>
            </a:r>
            <a:endParaRPr lang="en-IN" dirty="0">
              <a:solidFill>
                <a:schemeClr val="tx1"/>
              </a:solidFill>
              <a:latin typeface="Times New Roman" panose="02020603050405020304" pitchFamily="18" charset="0"/>
              <a:cs typeface="Times New Roman" panose="02020603050405020304" pitchFamily="18" charset="0"/>
            </a:endParaRPr>
          </a:p>
          <a:p>
            <a:pPr defTabSz="1219170"/>
            <a:endParaRPr lang="en-US" sz="1867"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endParaRPr>
          </a:p>
        </p:txBody>
      </p:sp>
    </p:spTree>
    <p:extLst>
      <p:ext uri="{BB962C8B-B14F-4D97-AF65-F5344CB8AC3E}">
        <p14:creationId xmlns:p14="http://schemas.microsoft.com/office/powerpoint/2010/main" val="23396636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a:extLst>
            <a:ext uri="{FF2B5EF4-FFF2-40B4-BE49-F238E27FC236}">
              <a16:creationId xmlns:a16="http://schemas.microsoft.com/office/drawing/2014/main" id="{A43E9437-7EFE-38BC-7FE6-68C37247B8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7FD451-7C63-1FC0-D081-E6E300DA9857}"/>
              </a:ext>
            </a:extLst>
          </p:cNvPr>
          <p:cNvSpPr>
            <a:spLocks noGrp="1"/>
          </p:cNvSpPr>
          <p:nvPr>
            <p:ph type="title"/>
          </p:nvPr>
        </p:nvSpPr>
        <p:spPr>
          <a:xfrm>
            <a:off x="3079620" y="124224"/>
            <a:ext cx="6032760" cy="768000"/>
          </a:xfrm>
        </p:spPr>
        <p:txBody>
          <a:bodyPr/>
          <a:lstStyle/>
          <a:p>
            <a:pPr algn="ctr"/>
            <a:r>
              <a:rPr lang="en-US" sz="4800" b="1" dirty="0">
                <a:solidFill>
                  <a:srgbClr val="0070C0"/>
                </a:solidFill>
                <a:latin typeface="Times New Roman" panose="02020603050405020304" pitchFamily="18" charset="0"/>
                <a:cs typeface="Times New Roman" panose="02020603050405020304" pitchFamily="18" charset="0"/>
              </a:rPr>
              <a:t>RESULTS</a:t>
            </a:r>
            <a:endParaRPr lang="en-IN" sz="4800" b="1" dirty="0">
              <a:solidFill>
                <a:srgbClr val="0070C0"/>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D6FFBAE0-CA1A-47CC-A300-456BD6C909B5}"/>
              </a:ext>
            </a:extLst>
          </p:cNvPr>
          <p:cNvSpPr txBox="1">
            <a:spLocks/>
          </p:cNvSpPr>
          <p:nvPr/>
        </p:nvSpPr>
        <p:spPr>
          <a:xfrm>
            <a:off x="1201269" y="954977"/>
            <a:ext cx="9789459" cy="2211047"/>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342900" indent="-34290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Similarity Index Measure (SSIM) score for the decrypted images for all the algorithms is 1.</a:t>
            </a:r>
          </a:p>
          <a:p>
            <a:pPr marL="342900" indent="-342900"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rPr>
              <a:t>Mean Squared Error (MSE) score for </a:t>
            </a: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the decrypted images for </a:t>
            </a:r>
            <a:r>
              <a:rPr lang="en-US" sz="1867" kern="0" dirty="0">
                <a:solidFill>
                  <a:srgbClr val="000000"/>
                </a:solidFill>
                <a:latin typeface="Times New Roman" panose="02020603050405020304" pitchFamily="18" charset="0"/>
                <a:cs typeface="Times New Roman" panose="02020603050405020304" pitchFamily="18" charset="0"/>
              </a:rPr>
              <a:t>all algorithms is 0.0.</a:t>
            </a:r>
          </a:p>
          <a:p>
            <a:pPr marL="342900" indent="-34290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Edge Preservation score for the decrypted images for all algorithms is 1.0.</a:t>
            </a:r>
          </a:p>
          <a:p>
            <a:pPr marL="342900" indent="-342900" defTabSz="1219170">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rPr>
              <a:t>Peak Signal-to-Noise Ratio (PSNR) score for </a:t>
            </a: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the decrypted images for </a:t>
            </a:r>
            <a:r>
              <a:rPr lang="en-US" sz="1867" kern="0" dirty="0">
                <a:solidFill>
                  <a:srgbClr val="000000"/>
                </a:solidFill>
                <a:latin typeface="Times New Roman" panose="02020603050405020304" pitchFamily="18" charset="0"/>
                <a:cs typeface="Times New Roman" panose="02020603050405020304" pitchFamily="18" charset="0"/>
              </a:rPr>
              <a:t>all algorithms is infinity.</a:t>
            </a:r>
          </a:p>
          <a:p>
            <a:pPr marL="342900" indent="-34290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Entropy score observed for decrypted images for all algorithms is shown in the graph below:</a:t>
            </a:r>
          </a:p>
          <a:p>
            <a:pPr defTabSz="1219170"/>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marL="342900" indent="-342900" defTabSz="1219170">
              <a:buFont typeface="Arial" panose="020B0604020202020204" pitchFamily="34" charset="0"/>
              <a:buChar char="•"/>
            </a:pPr>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marL="342900" indent="-342900" defTabSz="1219170">
              <a:buFont typeface="Arial" panose="020B0604020202020204" pitchFamily="34" charset="0"/>
              <a:buChar char="•"/>
            </a:pPr>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p:txBody>
      </p:sp>
      <p:pic>
        <p:nvPicPr>
          <p:cNvPr id="7" name="Picture 6">
            <a:extLst>
              <a:ext uri="{FF2B5EF4-FFF2-40B4-BE49-F238E27FC236}">
                <a16:creationId xmlns:a16="http://schemas.microsoft.com/office/drawing/2014/main" id="{0A7BCDC6-57EF-72C5-B7D6-68F68942CA83}"/>
              </a:ext>
            </a:extLst>
          </p:cNvPr>
          <p:cNvPicPr>
            <a:picLocks noChangeAspect="1"/>
          </p:cNvPicPr>
          <p:nvPr/>
        </p:nvPicPr>
        <p:blipFill>
          <a:blip r:embed="rId2"/>
          <a:stretch>
            <a:fillRect/>
          </a:stretch>
        </p:blipFill>
        <p:spPr>
          <a:xfrm>
            <a:off x="2145325" y="2545187"/>
            <a:ext cx="7901345" cy="3873542"/>
          </a:xfrm>
          <a:prstGeom prst="rect">
            <a:avLst/>
          </a:prstGeom>
        </p:spPr>
      </p:pic>
    </p:spTree>
    <p:extLst>
      <p:ext uri="{BB962C8B-B14F-4D97-AF65-F5344CB8AC3E}">
        <p14:creationId xmlns:p14="http://schemas.microsoft.com/office/powerpoint/2010/main" val="3853495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1524029" y="397471"/>
            <a:ext cx="8982047"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PROBLEM STATEMENT</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10" name="Subtitle 9">
            <a:extLst>
              <a:ext uri="{FF2B5EF4-FFF2-40B4-BE49-F238E27FC236}">
                <a16:creationId xmlns:a16="http://schemas.microsoft.com/office/drawing/2014/main" id="{74F712EC-CBD2-879C-A8AD-FC90CD26D102}"/>
              </a:ext>
            </a:extLst>
          </p:cNvPr>
          <p:cNvSpPr>
            <a:spLocks noGrp="1"/>
          </p:cNvSpPr>
          <p:nvPr>
            <p:ph type="subTitle" idx="8"/>
          </p:nvPr>
        </p:nvSpPr>
        <p:spPr>
          <a:xfrm>
            <a:off x="1528190" y="1409968"/>
            <a:ext cx="9606109" cy="4157272"/>
          </a:xfrm>
        </p:spPr>
        <p:txBody>
          <a:bodyPr/>
          <a:lstStyle/>
          <a:p>
            <a:pPr algn="just">
              <a:buClr>
                <a:srgbClr val="002060"/>
              </a:buClr>
            </a:pPr>
            <a:r>
              <a:rPr lang="en-US" sz="1800" dirty="0">
                <a:solidFill>
                  <a:srgbClr val="000000"/>
                </a:solidFill>
                <a:latin typeface="Times New Roman" panose="02020603050405020304" pitchFamily="18" charset="0"/>
                <a:cs typeface="Times New Roman" panose="02020603050405020304" pitchFamily="18" charset="0"/>
              </a:rPr>
              <a:t>“Inadequate encryption and access control for medical images jeopardize patient data security and regulatory compliance, especially as digital imaging grows and cyber threats evolve. Existing security measures often fail to protect against modern, complex threats and lack effective anomaly detection, leaving medical images vulnerable to tampering and unauthorized access. This could compromise diagnostic accuracy, violate healthcare regulations, and undermine patient privacy and trust.”</a:t>
            </a:r>
          </a:p>
          <a:p>
            <a:pPr algn="just">
              <a:buClr>
                <a:srgbClr val="002060"/>
              </a:buClr>
            </a:pPr>
            <a:endParaRPr lang="en-US" sz="20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r>
              <a:rPr lang="en-US" sz="2000" b="1" dirty="0">
                <a:solidFill>
                  <a:srgbClr val="000000"/>
                </a:solidFill>
                <a:latin typeface="Times New Roman" panose="02020603050405020304" pitchFamily="18" charset="0"/>
                <a:cs typeface="Times New Roman" panose="02020603050405020304" pitchFamily="18" charset="0"/>
              </a:rPr>
              <a:t>PURPOSE: </a:t>
            </a:r>
            <a:r>
              <a:rPr lang="en-US" sz="1800" dirty="0">
                <a:solidFill>
                  <a:srgbClr val="000000"/>
                </a:solidFill>
                <a:latin typeface="Times New Roman" panose="02020603050405020304" pitchFamily="18" charset="0"/>
                <a:cs typeface="Times New Roman" panose="02020603050405020304" pitchFamily="18" charset="0"/>
              </a:rPr>
              <a:t>The motto of this project is to design a more comprehensive security framework that integrates advanced hybrid encryption techniques, secure access control, role-based authentication, and real-time anomaly detection to protect medical images and ensure compliance with privacy regulations.</a:t>
            </a:r>
            <a:endParaRPr lang="en-IN" sz="1800" dirty="0">
              <a:solidFill>
                <a:srgbClr val="000000"/>
              </a:solidFill>
              <a:latin typeface="Times New Roman" panose="02020603050405020304" pitchFamily="18" charset="0"/>
              <a:cs typeface="Times New Roman" panose="02020603050405020304" pitchFamily="18" charset="0"/>
            </a:endParaRPr>
          </a:p>
        </p:txBody>
      </p:sp>
      <p:grpSp>
        <p:nvGrpSpPr>
          <p:cNvPr id="3" name="Google Shape;3815;p64">
            <a:extLst>
              <a:ext uri="{FF2B5EF4-FFF2-40B4-BE49-F238E27FC236}">
                <a16:creationId xmlns:a16="http://schemas.microsoft.com/office/drawing/2014/main" id="{E3B397A1-8562-7A85-11FC-AE848C54C8B4}"/>
              </a:ext>
            </a:extLst>
          </p:cNvPr>
          <p:cNvGrpSpPr/>
          <p:nvPr/>
        </p:nvGrpSpPr>
        <p:grpSpPr>
          <a:xfrm>
            <a:off x="4286795" y="4398826"/>
            <a:ext cx="2524142" cy="2351796"/>
            <a:chOff x="1171725" y="542675"/>
            <a:chExt cx="5016950" cy="4578200"/>
          </a:xfrm>
        </p:grpSpPr>
        <p:sp>
          <p:nvSpPr>
            <p:cNvPr id="4" name="Google Shape;3816;p64">
              <a:extLst>
                <a:ext uri="{FF2B5EF4-FFF2-40B4-BE49-F238E27FC236}">
                  <a16:creationId xmlns:a16="http://schemas.microsoft.com/office/drawing/2014/main" id="{A4D7E77D-DAD6-37F1-871E-3A1A4C42772C}"/>
                </a:ext>
              </a:extLst>
            </p:cNvPr>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 name="Google Shape;3817;p64">
              <a:extLst>
                <a:ext uri="{FF2B5EF4-FFF2-40B4-BE49-F238E27FC236}">
                  <a16:creationId xmlns:a16="http://schemas.microsoft.com/office/drawing/2014/main" id="{88E3893C-3F49-0278-58C5-94C47FFED91B}"/>
                </a:ext>
              </a:extLst>
            </p:cNvPr>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 name="Google Shape;3818;p64">
              <a:extLst>
                <a:ext uri="{FF2B5EF4-FFF2-40B4-BE49-F238E27FC236}">
                  <a16:creationId xmlns:a16="http://schemas.microsoft.com/office/drawing/2014/main" id="{9B620637-B966-3D24-C38C-378D016D92CC}"/>
                </a:ext>
              </a:extLst>
            </p:cNvPr>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 name="Google Shape;3819;p64">
              <a:extLst>
                <a:ext uri="{FF2B5EF4-FFF2-40B4-BE49-F238E27FC236}">
                  <a16:creationId xmlns:a16="http://schemas.microsoft.com/office/drawing/2014/main" id="{7FA0BCCC-987B-89F2-A3C1-DF2BBBF9C8B5}"/>
                </a:ext>
              </a:extLst>
            </p:cNvPr>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 name="Google Shape;3820;p64">
              <a:extLst>
                <a:ext uri="{FF2B5EF4-FFF2-40B4-BE49-F238E27FC236}">
                  <a16:creationId xmlns:a16="http://schemas.microsoft.com/office/drawing/2014/main" id="{27A84E74-7372-6A86-FDA8-6C2001656275}"/>
                </a:ext>
              </a:extLst>
            </p:cNvPr>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 name="Google Shape;3821;p64">
              <a:extLst>
                <a:ext uri="{FF2B5EF4-FFF2-40B4-BE49-F238E27FC236}">
                  <a16:creationId xmlns:a16="http://schemas.microsoft.com/office/drawing/2014/main" id="{BA8BA86B-8531-3E06-7D72-1D63E1EBDC44}"/>
                </a:ext>
              </a:extLst>
            </p:cNvPr>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 name="Google Shape;3822;p64">
              <a:extLst>
                <a:ext uri="{FF2B5EF4-FFF2-40B4-BE49-F238E27FC236}">
                  <a16:creationId xmlns:a16="http://schemas.microsoft.com/office/drawing/2014/main" id="{75DD1F2B-6CC5-5725-7CAC-C6922BF809EC}"/>
                </a:ext>
              </a:extLst>
            </p:cNvPr>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 name="Google Shape;3823;p64">
              <a:extLst>
                <a:ext uri="{FF2B5EF4-FFF2-40B4-BE49-F238E27FC236}">
                  <a16:creationId xmlns:a16="http://schemas.microsoft.com/office/drawing/2014/main" id="{83AC7FE8-28D9-1772-2FDC-7CACC7A7213E}"/>
                </a:ext>
              </a:extLst>
            </p:cNvPr>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 name="Google Shape;3824;p64">
              <a:extLst>
                <a:ext uri="{FF2B5EF4-FFF2-40B4-BE49-F238E27FC236}">
                  <a16:creationId xmlns:a16="http://schemas.microsoft.com/office/drawing/2014/main" id="{62C96183-1EEA-CD9B-C940-57F4839991F5}"/>
                </a:ext>
              </a:extLst>
            </p:cNvPr>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 name="Google Shape;3825;p64">
              <a:extLst>
                <a:ext uri="{FF2B5EF4-FFF2-40B4-BE49-F238E27FC236}">
                  <a16:creationId xmlns:a16="http://schemas.microsoft.com/office/drawing/2014/main" id="{F4C0974A-F846-0F71-7ACB-2FE6928CAAD4}"/>
                </a:ext>
              </a:extLst>
            </p:cNvPr>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 name="Google Shape;3826;p64">
              <a:extLst>
                <a:ext uri="{FF2B5EF4-FFF2-40B4-BE49-F238E27FC236}">
                  <a16:creationId xmlns:a16="http://schemas.microsoft.com/office/drawing/2014/main" id="{4633FDB0-FF0B-A7B8-38B5-2023B24E14A9}"/>
                </a:ext>
              </a:extLst>
            </p:cNvPr>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 name="Google Shape;3827;p64">
              <a:extLst>
                <a:ext uri="{FF2B5EF4-FFF2-40B4-BE49-F238E27FC236}">
                  <a16:creationId xmlns:a16="http://schemas.microsoft.com/office/drawing/2014/main" id="{4A54D929-3397-3498-F954-51105A027FA9}"/>
                </a:ext>
              </a:extLst>
            </p:cNvPr>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 name="Google Shape;3828;p64">
              <a:extLst>
                <a:ext uri="{FF2B5EF4-FFF2-40B4-BE49-F238E27FC236}">
                  <a16:creationId xmlns:a16="http://schemas.microsoft.com/office/drawing/2014/main" id="{6D0E7C40-1A21-7438-8D5A-FC7A70627B15}"/>
                </a:ext>
              </a:extLst>
            </p:cNvPr>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 name="Google Shape;3829;p64">
              <a:extLst>
                <a:ext uri="{FF2B5EF4-FFF2-40B4-BE49-F238E27FC236}">
                  <a16:creationId xmlns:a16="http://schemas.microsoft.com/office/drawing/2014/main" id="{041DCBB8-B727-FB47-C3CE-95A8F647111A}"/>
                </a:ext>
              </a:extLst>
            </p:cNvPr>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 name="Google Shape;3830;p64">
              <a:extLst>
                <a:ext uri="{FF2B5EF4-FFF2-40B4-BE49-F238E27FC236}">
                  <a16:creationId xmlns:a16="http://schemas.microsoft.com/office/drawing/2014/main" id="{81647159-0E92-7D91-32D6-41C5ED239E77}"/>
                </a:ext>
              </a:extLst>
            </p:cNvPr>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 name="Google Shape;3831;p64">
              <a:extLst>
                <a:ext uri="{FF2B5EF4-FFF2-40B4-BE49-F238E27FC236}">
                  <a16:creationId xmlns:a16="http://schemas.microsoft.com/office/drawing/2014/main" id="{131996AA-EC89-A460-1EAC-1E79A1A136DA}"/>
                </a:ext>
              </a:extLst>
            </p:cNvPr>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 name="Google Shape;3832;p64">
              <a:extLst>
                <a:ext uri="{FF2B5EF4-FFF2-40B4-BE49-F238E27FC236}">
                  <a16:creationId xmlns:a16="http://schemas.microsoft.com/office/drawing/2014/main" id="{BA86EC5F-A6D6-AA85-3402-DA08CFEDAA7D}"/>
                </a:ext>
              </a:extLst>
            </p:cNvPr>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 name="Google Shape;3833;p64">
              <a:extLst>
                <a:ext uri="{FF2B5EF4-FFF2-40B4-BE49-F238E27FC236}">
                  <a16:creationId xmlns:a16="http://schemas.microsoft.com/office/drawing/2014/main" id="{B70EF3C8-DE60-1485-A2EF-D4AFDA17EF20}"/>
                </a:ext>
              </a:extLst>
            </p:cNvPr>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 name="Google Shape;3834;p64">
              <a:extLst>
                <a:ext uri="{FF2B5EF4-FFF2-40B4-BE49-F238E27FC236}">
                  <a16:creationId xmlns:a16="http://schemas.microsoft.com/office/drawing/2014/main" id="{4A8C52E8-833F-4FE4-6281-7E70B5E7B03F}"/>
                </a:ext>
              </a:extLst>
            </p:cNvPr>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 name="Google Shape;3835;p64">
              <a:extLst>
                <a:ext uri="{FF2B5EF4-FFF2-40B4-BE49-F238E27FC236}">
                  <a16:creationId xmlns:a16="http://schemas.microsoft.com/office/drawing/2014/main" id="{08333376-ECEE-99F6-6699-099E6AB482BD}"/>
                </a:ext>
              </a:extLst>
            </p:cNvPr>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 name="Google Shape;3836;p64">
              <a:extLst>
                <a:ext uri="{FF2B5EF4-FFF2-40B4-BE49-F238E27FC236}">
                  <a16:creationId xmlns:a16="http://schemas.microsoft.com/office/drawing/2014/main" id="{84E1D966-66C5-13CA-42D1-211019D8C2E6}"/>
                </a:ext>
              </a:extLst>
            </p:cNvPr>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 name="Google Shape;3837;p64">
              <a:extLst>
                <a:ext uri="{FF2B5EF4-FFF2-40B4-BE49-F238E27FC236}">
                  <a16:creationId xmlns:a16="http://schemas.microsoft.com/office/drawing/2014/main" id="{19F6D500-EDF9-C228-FEFF-39B44E6D8014}"/>
                </a:ext>
              </a:extLst>
            </p:cNvPr>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 name="Google Shape;3838;p64">
              <a:extLst>
                <a:ext uri="{FF2B5EF4-FFF2-40B4-BE49-F238E27FC236}">
                  <a16:creationId xmlns:a16="http://schemas.microsoft.com/office/drawing/2014/main" id="{E64C2913-FD0F-1240-F38B-57B905369966}"/>
                </a:ext>
              </a:extLst>
            </p:cNvPr>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 name="Google Shape;3839;p64">
              <a:extLst>
                <a:ext uri="{FF2B5EF4-FFF2-40B4-BE49-F238E27FC236}">
                  <a16:creationId xmlns:a16="http://schemas.microsoft.com/office/drawing/2014/main" id="{632B8430-C799-CDD0-E403-C651C46264C6}"/>
                </a:ext>
              </a:extLst>
            </p:cNvPr>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 name="Google Shape;3840;p64">
              <a:extLst>
                <a:ext uri="{FF2B5EF4-FFF2-40B4-BE49-F238E27FC236}">
                  <a16:creationId xmlns:a16="http://schemas.microsoft.com/office/drawing/2014/main" id="{801BBEF9-140B-2D83-D708-513C5682DC98}"/>
                </a:ext>
              </a:extLst>
            </p:cNvPr>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 name="Google Shape;3841;p64">
              <a:extLst>
                <a:ext uri="{FF2B5EF4-FFF2-40B4-BE49-F238E27FC236}">
                  <a16:creationId xmlns:a16="http://schemas.microsoft.com/office/drawing/2014/main" id="{F682F6E4-E78B-7ECB-A8E9-9192CA588324}"/>
                </a:ext>
              </a:extLst>
            </p:cNvPr>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 name="Google Shape;3842;p64">
              <a:extLst>
                <a:ext uri="{FF2B5EF4-FFF2-40B4-BE49-F238E27FC236}">
                  <a16:creationId xmlns:a16="http://schemas.microsoft.com/office/drawing/2014/main" id="{404F4AED-1D70-7ED5-E325-EF48AE6222A9}"/>
                </a:ext>
              </a:extLst>
            </p:cNvPr>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 name="Google Shape;3843;p64">
              <a:extLst>
                <a:ext uri="{FF2B5EF4-FFF2-40B4-BE49-F238E27FC236}">
                  <a16:creationId xmlns:a16="http://schemas.microsoft.com/office/drawing/2014/main" id="{4B0D1AAD-EAE9-A268-55AB-870DC4E0ED14}"/>
                </a:ext>
              </a:extLst>
            </p:cNvPr>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 name="Google Shape;3844;p64">
              <a:extLst>
                <a:ext uri="{FF2B5EF4-FFF2-40B4-BE49-F238E27FC236}">
                  <a16:creationId xmlns:a16="http://schemas.microsoft.com/office/drawing/2014/main" id="{A4B7BCF8-88AC-5916-4FDF-BFB2B7E77DC5}"/>
                </a:ext>
              </a:extLst>
            </p:cNvPr>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 name="Google Shape;3845;p64">
              <a:extLst>
                <a:ext uri="{FF2B5EF4-FFF2-40B4-BE49-F238E27FC236}">
                  <a16:creationId xmlns:a16="http://schemas.microsoft.com/office/drawing/2014/main" id="{EE968265-6241-D965-5B9E-88AA9800E1F8}"/>
                </a:ext>
              </a:extLst>
            </p:cNvPr>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 name="Google Shape;3846;p64">
              <a:extLst>
                <a:ext uri="{FF2B5EF4-FFF2-40B4-BE49-F238E27FC236}">
                  <a16:creationId xmlns:a16="http://schemas.microsoft.com/office/drawing/2014/main" id="{DF3D2B71-72CD-901B-6811-AE1B4584C22A}"/>
                </a:ext>
              </a:extLst>
            </p:cNvPr>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 name="Google Shape;3847;p64">
              <a:extLst>
                <a:ext uri="{FF2B5EF4-FFF2-40B4-BE49-F238E27FC236}">
                  <a16:creationId xmlns:a16="http://schemas.microsoft.com/office/drawing/2014/main" id="{843ABDBD-59D3-DF4A-2608-E55F7F746089}"/>
                </a:ext>
              </a:extLst>
            </p:cNvPr>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 name="Google Shape;3848;p64">
              <a:extLst>
                <a:ext uri="{FF2B5EF4-FFF2-40B4-BE49-F238E27FC236}">
                  <a16:creationId xmlns:a16="http://schemas.microsoft.com/office/drawing/2014/main" id="{F5F19011-3DDA-275C-2DD3-6419FE808F5A}"/>
                </a:ext>
              </a:extLst>
            </p:cNvPr>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 name="Google Shape;3849;p64">
              <a:extLst>
                <a:ext uri="{FF2B5EF4-FFF2-40B4-BE49-F238E27FC236}">
                  <a16:creationId xmlns:a16="http://schemas.microsoft.com/office/drawing/2014/main" id="{A0E84F36-DC3D-4C33-BFCF-B7023F111C00}"/>
                </a:ext>
              </a:extLst>
            </p:cNvPr>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 name="Google Shape;3850;p64">
              <a:extLst>
                <a:ext uri="{FF2B5EF4-FFF2-40B4-BE49-F238E27FC236}">
                  <a16:creationId xmlns:a16="http://schemas.microsoft.com/office/drawing/2014/main" id="{397DE527-14E0-36F0-3507-9243C62C78B0}"/>
                </a:ext>
              </a:extLst>
            </p:cNvPr>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 name="Google Shape;3851;p64">
              <a:extLst>
                <a:ext uri="{FF2B5EF4-FFF2-40B4-BE49-F238E27FC236}">
                  <a16:creationId xmlns:a16="http://schemas.microsoft.com/office/drawing/2014/main" id="{46C27972-CDFA-8F7A-C5A1-B92F0A849540}"/>
                </a:ext>
              </a:extLst>
            </p:cNvPr>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 name="Google Shape;3852;p64">
              <a:extLst>
                <a:ext uri="{FF2B5EF4-FFF2-40B4-BE49-F238E27FC236}">
                  <a16:creationId xmlns:a16="http://schemas.microsoft.com/office/drawing/2014/main" id="{068690E1-588E-C4AC-540F-A982EAF89079}"/>
                </a:ext>
              </a:extLst>
            </p:cNvPr>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 name="Google Shape;3853;p64">
              <a:extLst>
                <a:ext uri="{FF2B5EF4-FFF2-40B4-BE49-F238E27FC236}">
                  <a16:creationId xmlns:a16="http://schemas.microsoft.com/office/drawing/2014/main" id="{F062CBF9-FBA6-0835-3E1A-32BC53E40093}"/>
                </a:ext>
              </a:extLst>
            </p:cNvPr>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 name="Google Shape;3854;p64">
              <a:extLst>
                <a:ext uri="{FF2B5EF4-FFF2-40B4-BE49-F238E27FC236}">
                  <a16:creationId xmlns:a16="http://schemas.microsoft.com/office/drawing/2014/main" id="{7F9A9BC7-D085-8616-C8C9-A1BF181D7433}"/>
                </a:ext>
              </a:extLst>
            </p:cNvPr>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 name="Google Shape;3855;p64">
              <a:extLst>
                <a:ext uri="{FF2B5EF4-FFF2-40B4-BE49-F238E27FC236}">
                  <a16:creationId xmlns:a16="http://schemas.microsoft.com/office/drawing/2014/main" id="{220B3CE0-5A2D-4D3E-3BC8-5CB5D74EFB34}"/>
                </a:ext>
              </a:extLst>
            </p:cNvPr>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 name="Google Shape;3856;p64">
              <a:extLst>
                <a:ext uri="{FF2B5EF4-FFF2-40B4-BE49-F238E27FC236}">
                  <a16:creationId xmlns:a16="http://schemas.microsoft.com/office/drawing/2014/main" id="{825552CD-FFDE-EF63-2A54-459D31B1A6FB}"/>
                </a:ext>
              </a:extLst>
            </p:cNvPr>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 name="Google Shape;3857;p64">
              <a:extLst>
                <a:ext uri="{FF2B5EF4-FFF2-40B4-BE49-F238E27FC236}">
                  <a16:creationId xmlns:a16="http://schemas.microsoft.com/office/drawing/2014/main" id="{2D117D6E-8092-06F8-AB4A-D94DC025DEB1}"/>
                </a:ext>
              </a:extLst>
            </p:cNvPr>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 name="Google Shape;3858;p64">
              <a:extLst>
                <a:ext uri="{FF2B5EF4-FFF2-40B4-BE49-F238E27FC236}">
                  <a16:creationId xmlns:a16="http://schemas.microsoft.com/office/drawing/2014/main" id="{566F65A5-8926-115E-504D-1D1E438DD4CF}"/>
                </a:ext>
              </a:extLst>
            </p:cNvPr>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 name="Google Shape;3859;p64">
              <a:extLst>
                <a:ext uri="{FF2B5EF4-FFF2-40B4-BE49-F238E27FC236}">
                  <a16:creationId xmlns:a16="http://schemas.microsoft.com/office/drawing/2014/main" id="{20CF53A7-5AEB-326C-BAE3-CB538DD7EFE4}"/>
                </a:ext>
              </a:extLst>
            </p:cNvPr>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 name="Google Shape;3860;p64">
              <a:extLst>
                <a:ext uri="{FF2B5EF4-FFF2-40B4-BE49-F238E27FC236}">
                  <a16:creationId xmlns:a16="http://schemas.microsoft.com/office/drawing/2014/main" id="{CDB07776-7202-F4DF-CE9D-646BF873648D}"/>
                </a:ext>
              </a:extLst>
            </p:cNvPr>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 name="Google Shape;3861;p64">
              <a:extLst>
                <a:ext uri="{FF2B5EF4-FFF2-40B4-BE49-F238E27FC236}">
                  <a16:creationId xmlns:a16="http://schemas.microsoft.com/office/drawing/2014/main" id="{F1FF7E81-2E75-1DA3-C284-0EA3E2C49F3D}"/>
                </a:ext>
              </a:extLst>
            </p:cNvPr>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 name="Google Shape;3862;p64">
              <a:extLst>
                <a:ext uri="{FF2B5EF4-FFF2-40B4-BE49-F238E27FC236}">
                  <a16:creationId xmlns:a16="http://schemas.microsoft.com/office/drawing/2014/main" id="{4B98EB60-7C56-4DEE-EEA8-419F05619262}"/>
                </a:ext>
              </a:extLst>
            </p:cNvPr>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 name="Google Shape;3863;p64">
              <a:extLst>
                <a:ext uri="{FF2B5EF4-FFF2-40B4-BE49-F238E27FC236}">
                  <a16:creationId xmlns:a16="http://schemas.microsoft.com/office/drawing/2014/main" id="{6E259D0C-C829-2FE2-8CED-17687F3D2109}"/>
                </a:ext>
              </a:extLst>
            </p:cNvPr>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 name="Google Shape;3864;p64">
              <a:extLst>
                <a:ext uri="{FF2B5EF4-FFF2-40B4-BE49-F238E27FC236}">
                  <a16:creationId xmlns:a16="http://schemas.microsoft.com/office/drawing/2014/main" id="{789CCCA1-6329-A70E-3B97-0D090C24D4F8}"/>
                </a:ext>
              </a:extLst>
            </p:cNvPr>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 name="Google Shape;3865;p64">
              <a:extLst>
                <a:ext uri="{FF2B5EF4-FFF2-40B4-BE49-F238E27FC236}">
                  <a16:creationId xmlns:a16="http://schemas.microsoft.com/office/drawing/2014/main" id="{A33D7DEA-0210-9752-3759-90C3D71AD4A1}"/>
                </a:ext>
              </a:extLst>
            </p:cNvPr>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5" name="Google Shape;3866;p64">
              <a:extLst>
                <a:ext uri="{FF2B5EF4-FFF2-40B4-BE49-F238E27FC236}">
                  <a16:creationId xmlns:a16="http://schemas.microsoft.com/office/drawing/2014/main" id="{82C00F7B-814B-1A27-A2E5-7CECCE140103}"/>
                </a:ext>
              </a:extLst>
            </p:cNvPr>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6" name="Google Shape;3867;p64">
              <a:extLst>
                <a:ext uri="{FF2B5EF4-FFF2-40B4-BE49-F238E27FC236}">
                  <a16:creationId xmlns:a16="http://schemas.microsoft.com/office/drawing/2014/main" id="{66371DA6-18D6-368B-FEF7-B4F3A2ACCF94}"/>
                </a:ext>
              </a:extLst>
            </p:cNvPr>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7" name="Google Shape;3868;p64">
              <a:extLst>
                <a:ext uri="{FF2B5EF4-FFF2-40B4-BE49-F238E27FC236}">
                  <a16:creationId xmlns:a16="http://schemas.microsoft.com/office/drawing/2014/main" id="{0E1B7A1F-3430-97C0-D2D1-3BCDB7C58D79}"/>
                </a:ext>
              </a:extLst>
            </p:cNvPr>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8" name="Google Shape;3869;p64">
              <a:extLst>
                <a:ext uri="{FF2B5EF4-FFF2-40B4-BE49-F238E27FC236}">
                  <a16:creationId xmlns:a16="http://schemas.microsoft.com/office/drawing/2014/main" id="{53A4ABE9-1432-E90A-3366-9955067CB43B}"/>
                </a:ext>
              </a:extLst>
            </p:cNvPr>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9" name="Google Shape;3870;p64">
              <a:extLst>
                <a:ext uri="{FF2B5EF4-FFF2-40B4-BE49-F238E27FC236}">
                  <a16:creationId xmlns:a16="http://schemas.microsoft.com/office/drawing/2014/main" id="{53AC4539-C3EF-2CE1-D987-C702EB1659F9}"/>
                </a:ext>
              </a:extLst>
            </p:cNvPr>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0" name="Google Shape;3871;p64">
              <a:extLst>
                <a:ext uri="{FF2B5EF4-FFF2-40B4-BE49-F238E27FC236}">
                  <a16:creationId xmlns:a16="http://schemas.microsoft.com/office/drawing/2014/main" id="{0F7E2151-71C5-37C7-7D92-11B5A59E43D0}"/>
                </a:ext>
              </a:extLst>
            </p:cNvPr>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1" name="Google Shape;3872;p64">
              <a:extLst>
                <a:ext uri="{FF2B5EF4-FFF2-40B4-BE49-F238E27FC236}">
                  <a16:creationId xmlns:a16="http://schemas.microsoft.com/office/drawing/2014/main" id="{E707C086-486C-CC5C-DA4C-B8D52DBB900B}"/>
                </a:ext>
              </a:extLst>
            </p:cNvPr>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2" name="Google Shape;3873;p64">
              <a:extLst>
                <a:ext uri="{FF2B5EF4-FFF2-40B4-BE49-F238E27FC236}">
                  <a16:creationId xmlns:a16="http://schemas.microsoft.com/office/drawing/2014/main" id="{8145C626-224B-F8BC-197A-2278B043AC2D}"/>
                </a:ext>
              </a:extLst>
            </p:cNvPr>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3" name="Google Shape;3874;p64">
              <a:extLst>
                <a:ext uri="{FF2B5EF4-FFF2-40B4-BE49-F238E27FC236}">
                  <a16:creationId xmlns:a16="http://schemas.microsoft.com/office/drawing/2014/main" id="{62C6B70B-E378-1E4B-9757-46A0D876DD33}"/>
                </a:ext>
              </a:extLst>
            </p:cNvPr>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 name="Google Shape;3875;p64">
              <a:extLst>
                <a:ext uri="{FF2B5EF4-FFF2-40B4-BE49-F238E27FC236}">
                  <a16:creationId xmlns:a16="http://schemas.microsoft.com/office/drawing/2014/main" id="{02FC8EAF-37CE-01AF-C53A-4A50FB2C9AEA}"/>
                </a:ext>
              </a:extLst>
            </p:cNvPr>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 name="Google Shape;3876;p64">
              <a:extLst>
                <a:ext uri="{FF2B5EF4-FFF2-40B4-BE49-F238E27FC236}">
                  <a16:creationId xmlns:a16="http://schemas.microsoft.com/office/drawing/2014/main" id="{E36D83ED-F482-B917-92D5-842338A6F5EC}"/>
                </a:ext>
              </a:extLst>
            </p:cNvPr>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 name="Google Shape;3877;p64">
              <a:extLst>
                <a:ext uri="{FF2B5EF4-FFF2-40B4-BE49-F238E27FC236}">
                  <a16:creationId xmlns:a16="http://schemas.microsoft.com/office/drawing/2014/main" id="{9DB960B5-15F4-7326-5280-61534C7313AD}"/>
                </a:ext>
              </a:extLst>
            </p:cNvPr>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 name="Google Shape;3878;p64">
              <a:extLst>
                <a:ext uri="{FF2B5EF4-FFF2-40B4-BE49-F238E27FC236}">
                  <a16:creationId xmlns:a16="http://schemas.microsoft.com/office/drawing/2014/main" id="{AB12C304-5BAB-BAD1-CCF3-54294B025255}"/>
                </a:ext>
              </a:extLst>
            </p:cNvPr>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 name="Google Shape;3879;p64">
              <a:extLst>
                <a:ext uri="{FF2B5EF4-FFF2-40B4-BE49-F238E27FC236}">
                  <a16:creationId xmlns:a16="http://schemas.microsoft.com/office/drawing/2014/main" id="{84D1F8BF-F1D8-F26D-7667-6B8239CA2CCD}"/>
                </a:ext>
              </a:extLst>
            </p:cNvPr>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 name="Google Shape;3880;p64">
              <a:extLst>
                <a:ext uri="{FF2B5EF4-FFF2-40B4-BE49-F238E27FC236}">
                  <a16:creationId xmlns:a16="http://schemas.microsoft.com/office/drawing/2014/main" id="{93671AEE-A690-80AB-EA1B-4D8500E7AB99}"/>
                </a:ext>
              </a:extLst>
            </p:cNvPr>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 name="Google Shape;3881;p64">
              <a:extLst>
                <a:ext uri="{FF2B5EF4-FFF2-40B4-BE49-F238E27FC236}">
                  <a16:creationId xmlns:a16="http://schemas.microsoft.com/office/drawing/2014/main" id="{0CC975DE-A172-477C-CE74-6C3DA109A547}"/>
                </a:ext>
              </a:extLst>
            </p:cNvPr>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5" name="Google Shape;3882;p64">
              <a:extLst>
                <a:ext uri="{FF2B5EF4-FFF2-40B4-BE49-F238E27FC236}">
                  <a16:creationId xmlns:a16="http://schemas.microsoft.com/office/drawing/2014/main" id="{15CCF7DC-F8C9-4AEE-167B-773B420AB8A8}"/>
                </a:ext>
              </a:extLst>
            </p:cNvPr>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6" name="Google Shape;3883;p64">
              <a:extLst>
                <a:ext uri="{FF2B5EF4-FFF2-40B4-BE49-F238E27FC236}">
                  <a16:creationId xmlns:a16="http://schemas.microsoft.com/office/drawing/2014/main" id="{86E1E632-9471-30C1-9C9E-7DB0F89F1C73}"/>
                </a:ext>
              </a:extLst>
            </p:cNvPr>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7" name="Google Shape;3884;p64">
              <a:extLst>
                <a:ext uri="{FF2B5EF4-FFF2-40B4-BE49-F238E27FC236}">
                  <a16:creationId xmlns:a16="http://schemas.microsoft.com/office/drawing/2014/main" id="{4FF75CBC-9214-446E-F956-233083C54474}"/>
                </a:ext>
              </a:extLst>
            </p:cNvPr>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8" name="Google Shape;3885;p64">
              <a:extLst>
                <a:ext uri="{FF2B5EF4-FFF2-40B4-BE49-F238E27FC236}">
                  <a16:creationId xmlns:a16="http://schemas.microsoft.com/office/drawing/2014/main" id="{5513366A-C7A0-26B9-9E08-686E8732CC1A}"/>
                </a:ext>
              </a:extLst>
            </p:cNvPr>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9" name="Google Shape;3886;p64">
              <a:extLst>
                <a:ext uri="{FF2B5EF4-FFF2-40B4-BE49-F238E27FC236}">
                  <a16:creationId xmlns:a16="http://schemas.microsoft.com/office/drawing/2014/main" id="{D4A48722-B322-AFB7-B126-AE0C020B09EC}"/>
                </a:ext>
              </a:extLst>
            </p:cNvPr>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0" name="Google Shape;3887;p64">
              <a:extLst>
                <a:ext uri="{FF2B5EF4-FFF2-40B4-BE49-F238E27FC236}">
                  <a16:creationId xmlns:a16="http://schemas.microsoft.com/office/drawing/2014/main" id="{85F8543F-3D41-2591-FF04-8035ED109343}"/>
                </a:ext>
              </a:extLst>
            </p:cNvPr>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1" name="Google Shape;3888;p64">
              <a:extLst>
                <a:ext uri="{FF2B5EF4-FFF2-40B4-BE49-F238E27FC236}">
                  <a16:creationId xmlns:a16="http://schemas.microsoft.com/office/drawing/2014/main" id="{D24D75E1-27CB-9A38-36E5-453E65585050}"/>
                </a:ext>
              </a:extLst>
            </p:cNvPr>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 name="Google Shape;3889;p64">
              <a:extLst>
                <a:ext uri="{FF2B5EF4-FFF2-40B4-BE49-F238E27FC236}">
                  <a16:creationId xmlns:a16="http://schemas.microsoft.com/office/drawing/2014/main" id="{D1E849EC-5B40-286E-732F-1C1CE7500BC8}"/>
                </a:ext>
              </a:extLst>
            </p:cNvPr>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 name="Google Shape;3890;p64">
              <a:extLst>
                <a:ext uri="{FF2B5EF4-FFF2-40B4-BE49-F238E27FC236}">
                  <a16:creationId xmlns:a16="http://schemas.microsoft.com/office/drawing/2014/main" id="{D2E4E2E5-9486-9A60-2188-F2D4C191A7AA}"/>
                </a:ext>
              </a:extLst>
            </p:cNvPr>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 name="Google Shape;3891;p64">
              <a:extLst>
                <a:ext uri="{FF2B5EF4-FFF2-40B4-BE49-F238E27FC236}">
                  <a16:creationId xmlns:a16="http://schemas.microsoft.com/office/drawing/2014/main" id="{EF1AA00A-9BC9-06EA-1AD5-9DB27B6B9AC4}"/>
                </a:ext>
              </a:extLst>
            </p:cNvPr>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 name="Google Shape;3892;p64">
              <a:extLst>
                <a:ext uri="{FF2B5EF4-FFF2-40B4-BE49-F238E27FC236}">
                  <a16:creationId xmlns:a16="http://schemas.microsoft.com/office/drawing/2014/main" id="{12DA561A-7979-DEFF-D4C7-55D9DCDEDD0C}"/>
                </a:ext>
              </a:extLst>
            </p:cNvPr>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 name="Google Shape;3893;p64">
              <a:extLst>
                <a:ext uri="{FF2B5EF4-FFF2-40B4-BE49-F238E27FC236}">
                  <a16:creationId xmlns:a16="http://schemas.microsoft.com/office/drawing/2014/main" id="{6CA280DA-8AE1-C771-4BBB-38D797439F74}"/>
                </a:ext>
              </a:extLst>
            </p:cNvPr>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2" name="Google Shape;3894;p64">
              <a:extLst>
                <a:ext uri="{FF2B5EF4-FFF2-40B4-BE49-F238E27FC236}">
                  <a16:creationId xmlns:a16="http://schemas.microsoft.com/office/drawing/2014/main" id="{3AFDF680-A661-5E88-DAAC-5A986B098075}"/>
                </a:ext>
              </a:extLst>
            </p:cNvPr>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3" name="Google Shape;3895;p64">
              <a:extLst>
                <a:ext uri="{FF2B5EF4-FFF2-40B4-BE49-F238E27FC236}">
                  <a16:creationId xmlns:a16="http://schemas.microsoft.com/office/drawing/2014/main" id="{0D9A39E3-3307-160B-6501-5603D94AB76B}"/>
                </a:ext>
              </a:extLst>
            </p:cNvPr>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4" name="Google Shape;3896;p64">
              <a:extLst>
                <a:ext uri="{FF2B5EF4-FFF2-40B4-BE49-F238E27FC236}">
                  <a16:creationId xmlns:a16="http://schemas.microsoft.com/office/drawing/2014/main" id="{FE02D2FB-6242-2778-A37D-B0B2640492D6}"/>
                </a:ext>
              </a:extLst>
            </p:cNvPr>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5" name="Google Shape;3897;p64">
              <a:extLst>
                <a:ext uri="{FF2B5EF4-FFF2-40B4-BE49-F238E27FC236}">
                  <a16:creationId xmlns:a16="http://schemas.microsoft.com/office/drawing/2014/main" id="{8D51C1D3-B11D-2FF5-6FC4-0F59200E41F1}"/>
                </a:ext>
              </a:extLst>
            </p:cNvPr>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6" name="Google Shape;3898;p64">
              <a:extLst>
                <a:ext uri="{FF2B5EF4-FFF2-40B4-BE49-F238E27FC236}">
                  <a16:creationId xmlns:a16="http://schemas.microsoft.com/office/drawing/2014/main" id="{D0F25370-9004-1E76-2750-FAA6CFFC2DA5}"/>
                </a:ext>
              </a:extLst>
            </p:cNvPr>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7" name="Google Shape;3899;p64">
              <a:extLst>
                <a:ext uri="{FF2B5EF4-FFF2-40B4-BE49-F238E27FC236}">
                  <a16:creationId xmlns:a16="http://schemas.microsoft.com/office/drawing/2014/main" id="{7AA4FA54-7924-894A-FDC0-6791DB8B6A13}"/>
                </a:ext>
              </a:extLst>
            </p:cNvPr>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8" name="Google Shape;3900;p64">
              <a:extLst>
                <a:ext uri="{FF2B5EF4-FFF2-40B4-BE49-F238E27FC236}">
                  <a16:creationId xmlns:a16="http://schemas.microsoft.com/office/drawing/2014/main" id="{D5840C38-34EA-66C3-B2A4-82AB229ADF94}"/>
                </a:ext>
              </a:extLst>
            </p:cNvPr>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9" name="Google Shape;3901;p64">
              <a:extLst>
                <a:ext uri="{FF2B5EF4-FFF2-40B4-BE49-F238E27FC236}">
                  <a16:creationId xmlns:a16="http://schemas.microsoft.com/office/drawing/2014/main" id="{E9552F20-049B-92D4-399A-CD94D8DE8052}"/>
                </a:ext>
              </a:extLst>
            </p:cNvPr>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0" name="Google Shape;3902;p64">
              <a:extLst>
                <a:ext uri="{FF2B5EF4-FFF2-40B4-BE49-F238E27FC236}">
                  <a16:creationId xmlns:a16="http://schemas.microsoft.com/office/drawing/2014/main" id="{0A59199C-D722-1F97-A2C9-504251E5EC9B}"/>
                </a:ext>
              </a:extLst>
            </p:cNvPr>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1" name="Google Shape;3903;p64">
              <a:extLst>
                <a:ext uri="{FF2B5EF4-FFF2-40B4-BE49-F238E27FC236}">
                  <a16:creationId xmlns:a16="http://schemas.microsoft.com/office/drawing/2014/main" id="{D4077EC0-55E4-45AE-B571-B7D21394431E}"/>
                </a:ext>
              </a:extLst>
            </p:cNvPr>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2" name="Google Shape;3904;p64">
              <a:extLst>
                <a:ext uri="{FF2B5EF4-FFF2-40B4-BE49-F238E27FC236}">
                  <a16:creationId xmlns:a16="http://schemas.microsoft.com/office/drawing/2014/main" id="{6F0E5AD6-9310-8EF9-EED4-D44F02CECC23}"/>
                </a:ext>
              </a:extLst>
            </p:cNvPr>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3" name="Google Shape;3905;p64">
              <a:extLst>
                <a:ext uri="{FF2B5EF4-FFF2-40B4-BE49-F238E27FC236}">
                  <a16:creationId xmlns:a16="http://schemas.microsoft.com/office/drawing/2014/main" id="{8DB145EB-9FDE-3293-76F7-E22E82326321}"/>
                </a:ext>
              </a:extLst>
            </p:cNvPr>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194" name="Google Shape;3906;p64">
              <a:extLst>
                <a:ext uri="{FF2B5EF4-FFF2-40B4-BE49-F238E27FC236}">
                  <a16:creationId xmlns:a16="http://schemas.microsoft.com/office/drawing/2014/main" id="{067F9B1C-A1E9-CC18-DCFD-8B6D6FC37AD6}"/>
                </a:ext>
              </a:extLst>
            </p:cNvPr>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5" name="Google Shape;3907;p64">
              <a:extLst>
                <a:ext uri="{FF2B5EF4-FFF2-40B4-BE49-F238E27FC236}">
                  <a16:creationId xmlns:a16="http://schemas.microsoft.com/office/drawing/2014/main" id="{755E9DAA-64BB-D5E4-CBAB-FC59C401CB5F}"/>
                </a:ext>
              </a:extLst>
            </p:cNvPr>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6" name="Google Shape;3908;p64">
              <a:extLst>
                <a:ext uri="{FF2B5EF4-FFF2-40B4-BE49-F238E27FC236}">
                  <a16:creationId xmlns:a16="http://schemas.microsoft.com/office/drawing/2014/main" id="{B6981A1E-F0D5-FE6D-0F83-3FFE1009D8B9}"/>
                </a:ext>
              </a:extLst>
            </p:cNvPr>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7" name="Google Shape;3909;p64">
              <a:extLst>
                <a:ext uri="{FF2B5EF4-FFF2-40B4-BE49-F238E27FC236}">
                  <a16:creationId xmlns:a16="http://schemas.microsoft.com/office/drawing/2014/main" id="{75D7FECF-D094-966A-7008-5260520B6D79}"/>
                </a:ext>
              </a:extLst>
            </p:cNvPr>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8" name="Google Shape;3910;p64">
              <a:extLst>
                <a:ext uri="{FF2B5EF4-FFF2-40B4-BE49-F238E27FC236}">
                  <a16:creationId xmlns:a16="http://schemas.microsoft.com/office/drawing/2014/main" id="{AB1E67D4-C47E-C47C-6DCC-FB9CEF38DF65}"/>
                </a:ext>
              </a:extLst>
            </p:cNvPr>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99" name="Google Shape;3911;p64">
              <a:extLst>
                <a:ext uri="{FF2B5EF4-FFF2-40B4-BE49-F238E27FC236}">
                  <a16:creationId xmlns:a16="http://schemas.microsoft.com/office/drawing/2014/main" id="{A5F8923B-CEEE-CA52-3F92-7A97C15D4CAE}"/>
                </a:ext>
              </a:extLst>
            </p:cNvPr>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0" name="Google Shape;3912;p64">
              <a:extLst>
                <a:ext uri="{FF2B5EF4-FFF2-40B4-BE49-F238E27FC236}">
                  <a16:creationId xmlns:a16="http://schemas.microsoft.com/office/drawing/2014/main" id="{E6C683D0-0023-FE5E-99E7-FD0A6C080513}"/>
                </a:ext>
              </a:extLst>
            </p:cNvPr>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1" name="Google Shape;3913;p64">
              <a:extLst>
                <a:ext uri="{FF2B5EF4-FFF2-40B4-BE49-F238E27FC236}">
                  <a16:creationId xmlns:a16="http://schemas.microsoft.com/office/drawing/2014/main" id="{F8D286B9-D7C5-403C-6FD3-89235580C061}"/>
                </a:ext>
              </a:extLst>
            </p:cNvPr>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2" name="Google Shape;3914;p64">
              <a:extLst>
                <a:ext uri="{FF2B5EF4-FFF2-40B4-BE49-F238E27FC236}">
                  <a16:creationId xmlns:a16="http://schemas.microsoft.com/office/drawing/2014/main" id="{4797491E-AADF-9642-DC25-ADC6849CC96D}"/>
                </a:ext>
              </a:extLst>
            </p:cNvPr>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3" name="Google Shape;3915;p64">
              <a:extLst>
                <a:ext uri="{FF2B5EF4-FFF2-40B4-BE49-F238E27FC236}">
                  <a16:creationId xmlns:a16="http://schemas.microsoft.com/office/drawing/2014/main" id="{9CE7813C-767B-6901-569E-A4CF852B29A5}"/>
                </a:ext>
              </a:extLst>
            </p:cNvPr>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4" name="Google Shape;3916;p64">
              <a:extLst>
                <a:ext uri="{FF2B5EF4-FFF2-40B4-BE49-F238E27FC236}">
                  <a16:creationId xmlns:a16="http://schemas.microsoft.com/office/drawing/2014/main" id="{A1161E7D-D724-73EC-099E-3895A3EB39C2}"/>
                </a:ext>
              </a:extLst>
            </p:cNvPr>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5" name="Google Shape;3917;p64">
              <a:extLst>
                <a:ext uri="{FF2B5EF4-FFF2-40B4-BE49-F238E27FC236}">
                  <a16:creationId xmlns:a16="http://schemas.microsoft.com/office/drawing/2014/main" id="{9ECEEEC4-91F8-4124-6446-44F0D3C9AC18}"/>
                </a:ext>
              </a:extLst>
            </p:cNvPr>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6" name="Google Shape;3918;p64">
              <a:extLst>
                <a:ext uri="{FF2B5EF4-FFF2-40B4-BE49-F238E27FC236}">
                  <a16:creationId xmlns:a16="http://schemas.microsoft.com/office/drawing/2014/main" id="{410A5FB8-5F1D-BAEA-AEBC-3E382A4E852A}"/>
                </a:ext>
              </a:extLst>
            </p:cNvPr>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7" name="Google Shape;3919;p64">
              <a:extLst>
                <a:ext uri="{FF2B5EF4-FFF2-40B4-BE49-F238E27FC236}">
                  <a16:creationId xmlns:a16="http://schemas.microsoft.com/office/drawing/2014/main" id="{B10B7A03-8728-9FB1-89C4-C03159F1243E}"/>
                </a:ext>
              </a:extLst>
            </p:cNvPr>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8" name="Google Shape;3920;p64">
              <a:extLst>
                <a:ext uri="{FF2B5EF4-FFF2-40B4-BE49-F238E27FC236}">
                  <a16:creationId xmlns:a16="http://schemas.microsoft.com/office/drawing/2014/main" id="{0C91A1AB-5CA5-9D4A-9CE0-274A3A21454C}"/>
                </a:ext>
              </a:extLst>
            </p:cNvPr>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09" name="Google Shape;3921;p64">
              <a:extLst>
                <a:ext uri="{FF2B5EF4-FFF2-40B4-BE49-F238E27FC236}">
                  <a16:creationId xmlns:a16="http://schemas.microsoft.com/office/drawing/2014/main" id="{E6D6A0F0-3CB5-D5DF-330C-2381FCF6935E}"/>
                </a:ext>
              </a:extLst>
            </p:cNvPr>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0" name="Google Shape;3922;p64">
              <a:extLst>
                <a:ext uri="{FF2B5EF4-FFF2-40B4-BE49-F238E27FC236}">
                  <a16:creationId xmlns:a16="http://schemas.microsoft.com/office/drawing/2014/main" id="{1CCF5FEA-B2FF-BB13-83D9-FBE6F2FC5169}"/>
                </a:ext>
              </a:extLst>
            </p:cNvPr>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1" name="Google Shape;3923;p64">
              <a:extLst>
                <a:ext uri="{FF2B5EF4-FFF2-40B4-BE49-F238E27FC236}">
                  <a16:creationId xmlns:a16="http://schemas.microsoft.com/office/drawing/2014/main" id="{298453EB-7C29-1FCC-EF14-1B556F5DE12A}"/>
                </a:ext>
              </a:extLst>
            </p:cNvPr>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2" name="Google Shape;3924;p64">
              <a:extLst>
                <a:ext uri="{FF2B5EF4-FFF2-40B4-BE49-F238E27FC236}">
                  <a16:creationId xmlns:a16="http://schemas.microsoft.com/office/drawing/2014/main" id="{2D562DC7-A54B-963C-51C4-643C05445AD6}"/>
                </a:ext>
              </a:extLst>
            </p:cNvPr>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3" name="Google Shape;3925;p64">
              <a:extLst>
                <a:ext uri="{FF2B5EF4-FFF2-40B4-BE49-F238E27FC236}">
                  <a16:creationId xmlns:a16="http://schemas.microsoft.com/office/drawing/2014/main" id="{6E5196B2-050E-9C38-F3F1-6DEA032E4B00}"/>
                </a:ext>
              </a:extLst>
            </p:cNvPr>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4" name="Google Shape;3926;p64">
              <a:extLst>
                <a:ext uri="{FF2B5EF4-FFF2-40B4-BE49-F238E27FC236}">
                  <a16:creationId xmlns:a16="http://schemas.microsoft.com/office/drawing/2014/main" id="{C05F3B70-5417-6298-5F37-CCE7A031D598}"/>
                </a:ext>
              </a:extLst>
            </p:cNvPr>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5" name="Google Shape;3927;p64">
              <a:extLst>
                <a:ext uri="{FF2B5EF4-FFF2-40B4-BE49-F238E27FC236}">
                  <a16:creationId xmlns:a16="http://schemas.microsoft.com/office/drawing/2014/main" id="{8C989D9D-73D1-E91C-E2F2-75ABD902B3B9}"/>
                </a:ext>
              </a:extLst>
            </p:cNvPr>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6" name="Google Shape;3928;p64">
              <a:extLst>
                <a:ext uri="{FF2B5EF4-FFF2-40B4-BE49-F238E27FC236}">
                  <a16:creationId xmlns:a16="http://schemas.microsoft.com/office/drawing/2014/main" id="{3C7076F4-00D1-3F39-5C65-15BA99A7B2A2}"/>
                </a:ext>
              </a:extLst>
            </p:cNvPr>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7" name="Google Shape;3929;p64">
              <a:extLst>
                <a:ext uri="{FF2B5EF4-FFF2-40B4-BE49-F238E27FC236}">
                  <a16:creationId xmlns:a16="http://schemas.microsoft.com/office/drawing/2014/main" id="{9FEC16C3-8A2C-D8CF-F2EA-367EB7DA370D}"/>
                </a:ext>
              </a:extLst>
            </p:cNvPr>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8" name="Google Shape;3930;p64">
              <a:extLst>
                <a:ext uri="{FF2B5EF4-FFF2-40B4-BE49-F238E27FC236}">
                  <a16:creationId xmlns:a16="http://schemas.microsoft.com/office/drawing/2014/main" id="{8AC2EE34-53AC-CC77-75B5-9DB7FD1C8968}"/>
                </a:ext>
              </a:extLst>
            </p:cNvPr>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19" name="Google Shape;3931;p64">
              <a:extLst>
                <a:ext uri="{FF2B5EF4-FFF2-40B4-BE49-F238E27FC236}">
                  <a16:creationId xmlns:a16="http://schemas.microsoft.com/office/drawing/2014/main" id="{9EC8EC4E-F975-26B7-536C-8218F7BED1EE}"/>
                </a:ext>
              </a:extLst>
            </p:cNvPr>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0" name="Google Shape;3932;p64">
              <a:extLst>
                <a:ext uri="{FF2B5EF4-FFF2-40B4-BE49-F238E27FC236}">
                  <a16:creationId xmlns:a16="http://schemas.microsoft.com/office/drawing/2014/main" id="{ECBDE4C0-4EB4-97E6-A044-7E365CEC2087}"/>
                </a:ext>
              </a:extLst>
            </p:cNvPr>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1" name="Google Shape;3933;p64">
              <a:extLst>
                <a:ext uri="{FF2B5EF4-FFF2-40B4-BE49-F238E27FC236}">
                  <a16:creationId xmlns:a16="http://schemas.microsoft.com/office/drawing/2014/main" id="{02D98187-E3B8-64F9-B068-468BF88FAA1F}"/>
                </a:ext>
              </a:extLst>
            </p:cNvPr>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2" name="Google Shape;3934;p64">
              <a:extLst>
                <a:ext uri="{FF2B5EF4-FFF2-40B4-BE49-F238E27FC236}">
                  <a16:creationId xmlns:a16="http://schemas.microsoft.com/office/drawing/2014/main" id="{877B28AC-9CF5-2B76-3568-981F8A9B87D9}"/>
                </a:ext>
              </a:extLst>
            </p:cNvPr>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3" name="Google Shape;3935;p64">
              <a:extLst>
                <a:ext uri="{FF2B5EF4-FFF2-40B4-BE49-F238E27FC236}">
                  <a16:creationId xmlns:a16="http://schemas.microsoft.com/office/drawing/2014/main" id="{1D094516-C908-5E90-E002-FF606E0F5E02}"/>
                </a:ext>
              </a:extLst>
            </p:cNvPr>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4" name="Google Shape;3936;p64">
              <a:extLst>
                <a:ext uri="{FF2B5EF4-FFF2-40B4-BE49-F238E27FC236}">
                  <a16:creationId xmlns:a16="http://schemas.microsoft.com/office/drawing/2014/main" id="{7269032F-6DD1-F897-A8E4-1204A09350C4}"/>
                </a:ext>
              </a:extLst>
            </p:cNvPr>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5" name="Google Shape;3937;p64">
              <a:extLst>
                <a:ext uri="{FF2B5EF4-FFF2-40B4-BE49-F238E27FC236}">
                  <a16:creationId xmlns:a16="http://schemas.microsoft.com/office/drawing/2014/main" id="{7BA98352-D90F-7908-102D-05AD71A5859E}"/>
                </a:ext>
              </a:extLst>
            </p:cNvPr>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6" name="Google Shape;3938;p64">
              <a:extLst>
                <a:ext uri="{FF2B5EF4-FFF2-40B4-BE49-F238E27FC236}">
                  <a16:creationId xmlns:a16="http://schemas.microsoft.com/office/drawing/2014/main" id="{84F1E46F-C67A-EF11-07AB-3436B401E86A}"/>
                </a:ext>
              </a:extLst>
            </p:cNvPr>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7" name="Google Shape;3939;p64">
              <a:extLst>
                <a:ext uri="{FF2B5EF4-FFF2-40B4-BE49-F238E27FC236}">
                  <a16:creationId xmlns:a16="http://schemas.microsoft.com/office/drawing/2014/main" id="{9A979C20-0DBE-332C-BF65-B01AC3FEF2B7}"/>
                </a:ext>
              </a:extLst>
            </p:cNvPr>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8" name="Google Shape;3940;p64">
              <a:extLst>
                <a:ext uri="{FF2B5EF4-FFF2-40B4-BE49-F238E27FC236}">
                  <a16:creationId xmlns:a16="http://schemas.microsoft.com/office/drawing/2014/main" id="{7DCF2637-4521-D56C-3D8D-E2660EF63EEF}"/>
                </a:ext>
              </a:extLst>
            </p:cNvPr>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29" name="Google Shape;3941;p64">
              <a:extLst>
                <a:ext uri="{FF2B5EF4-FFF2-40B4-BE49-F238E27FC236}">
                  <a16:creationId xmlns:a16="http://schemas.microsoft.com/office/drawing/2014/main" id="{D21029C3-7013-ED8B-361F-627443A3E266}"/>
                </a:ext>
              </a:extLst>
            </p:cNvPr>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0" name="Google Shape;3942;p64">
              <a:extLst>
                <a:ext uri="{FF2B5EF4-FFF2-40B4-BE49-F238E27FC236}">
                  <a16:creationId xmlns:a16="http://schemas.microsoft.com/office/drawing/2014/main" id="{8B263BFF-489E-3EFE-B7EE-6FC17233F734}"/>
                </a:ext>
              </a:extLst>
            </p:cNvPr>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1" name="Google Shape;3943;p64">
              <a:extLst>
                <a:ext uri="{FF2B5EF4-FFF2-40B4-BE49-F238E27FC236}">
                  <a16:creationId xmlns:a16="http://schemas.microsoft.com/office/drawing/2014/main" id="{BBD38911-60B0-0F56-EE90-62F7BFA5F3D4}"/>
                </a:ext>
              </a:extLst>
            </p:cNvPr>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2" name="Google Shape;3944;p64">
              <a:extLst>
                <a:ext uri="{FF2B5EF4-FFF2-40B4-BE49-F238E27FC236}">
                  <a16:creationId xmlns:a16="http://schemas.microsoft.com/office/drawing/2014/main" id="{F30F4AD2-8EFC-319B-767E-8B5ECA477A68}"/>
                </a:ext>
              </a:extLst>
            </p:cNvPr>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3" name="Google Shape;3945;p64">
              <a:extLst>
                <a:ext uri="{FF2B5EF4-FFF2-40B4-BE49-F238E27FC236}">
                  <a16:creationId xmlns:a16="http://schemas.microsoft.com/office/drawing/2014/main" id="{59192951-E77F-91B9-0F26-12A2A3D3A40F}"/>
                </a:ext>
              </a:extLst>
            </p:cNvPr>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4" name="Google Shape;3946;p64">
              <a:extLst>
                <a:ext uri="{FF2B5EF4-FFF2-40B4-BE49-F238E27FC236}">
                  <a16:creationId xmlns:a16="http://schemas.microsoft.com/office/drawing/2014/main" id="{FE6AE80C-7DA4-38A0-D7F5-08159898A0B1}"/>
                </a:ext>
              </a:extLst>
            </p:cNvPr>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5" name="Google Shape;3947;p64">
              <a:extLst>
                <a:ext uri="{FF2B5EF4-FFF2-40B4-BE49-F238E27FC236}">
                  <a16:creationId xmlns:a16="http://schemas.microsoft.com/office/drawing/2014/main" id="{C9B576B4-B2A6-6D5D-D28D-777AEB661CFC}"/>
                </a:ext>
              </a:extLst>
            </p:cNvPr>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6" name="Google Shape;3948;p64">
              <a:extLst>
                <a:ext uri="{FF2B5EF4-FFF2-40B4-BE49-F238E27FC236}">
                  <a16:creationId xmlns:a16="http://schemas.microsoft.com/office/drawing/2014/main" id="{049BA9DE-5DA9-44AA-0C39-B5FFAD072CB9}"/>
                </a:ext>
              </a:extLst>
            </p:cNvPr>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7" name="Google Shape;3949;p64">
              <a:extLst>
                <a:ext uri="{FF2B5EF4-FFF2-40B4-BE49-F238E27FC236}">
                  <a16:creationId xmlns:a16="http://schemas.microsoft.com/office/drawing/2014/main" id="{137E4246-73B8-369C-C699-C422ADC99CEF}"/>
                </a:ext>
              </a:extLst>
            </p:cNvPr>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8" name="Google Shape;3950;p64">
              <a:extLst>
                <a:ext uri="{FF2B5EF4-FFF2-40B4-BE49-F238E27FC236}">
                  <a16:creationId xmlns:a16="http://schemas.microsoft.com/office/drawing/2014/main" id="{6C8D6808-D463-AC4F-F8A4-DF971D3E7343}"/>
                </a:ext>
              </a:extLst>
            </p:cNvPr>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39" name="Google Shape;3951;p64">
              <a:extLst>
                <a:ext uri="{FF2B5EF4-FFF2-40B4-BE49-F238E27FC236}">
                  <a16:creationId xmlns:a16="http://schemas.microsoft.com/office/drawing/2014/main" id="{61CA2DA8-2EEF-441D-16DD-F5CC54F8A10D}"/>
                </a:ext>
              </a:extLst>
            </p:cNvPr>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0" name="Google Shape;3952;p64">
              <a:extLst>
                <a:ext uri="{FF2B5EF4-FFF2-40B4-BE49-F238E27FC236}">
                  <a16:creationId xmlns:a16="http://schemas.microsoft.com/office/drawing/2014/main" id="{534A1E5B-1F66-5AD5-7E2A-94B56313FCAD}"/>
                </a:ext>
              </a:extLst>
            </p:cNvPr>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1" name="Google Shape;3953;p64">
              <a:extLst>
                <a:ext uri="{FF2B5EF4-FFF2-40B4-BE49-F238E27FC236}">
                  <a16:creationId xmlns:a16="http://schemas.microsoft.com/office/drawing/2014/main" id="{1E1388CC-F290-D638-299B-07D344C9972E}"/>
                </a:ext>
              </a:extLst>
            </p:cNvPr>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2" name="Google Shape;3954;p64">
              <a:extLst>
                <a:ext uri="{FF2B5EF4-FFF2-40B4-BE49-F238E27FC236}">
                  <a16:creationId xmlns:a16="http://schemas.microsoft.com/office/drawing/2014/main" id="{1C5415A5-5F3F-F16A-6607-7B7901B8CB35}"/>
                </a:ext>
              </a:extLst>
            </p:cNvPr>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3" name="Google Shape;3955;p64">
              <a:extLst>
                <a:ext uri="{FF2B5EF4-FFF2-40B4-BE49-F238E27FC236}">
                  <a16:creationId xmlns:a16="http://schemas.microsoft.com/office/drawing/2014/main" id="{8EBA688F-C837-730A-9564-25E2B4EB5537}"/>
                </a:ext>
              </a:extLst>
            </p:cNvPr>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4" name="Google Shape;3956;p64">
              <a:extLst>
                <a:ext uri="{FF2B5EF4-FFF2-40B4-BE49-F238E27FC236}">
                  <a16:creationId xmlns:a16="http://schemas.microsoft.com/office/drawing/2014/main" id="{D5191289-79DB-BAAA-C19B-10341460E02D}"/>
                </a:ext>
              </a:extLst>
            </p:cNvPr>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5" name="Google Shape;3957;p64">
              <a:extLst>
                <a:ext uri="{FF2B5EF4-FFF2-40B4-BE49-F238E27FC236}">
                  <a16:creationId xmlns:a16="http://schemas.microsoft.com/office/drawing/2014/main" id="{8DE9BB7D-3B6A-29B8-BC80-A013E69E34F3}"/>
                </a:ext>
              </a:extLst>
            </p:cNvPr>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6" name="Google Shape;3958;p64">
              <a:extLst>
                <a:ext uri="{FF2B5EF4-FFF2-40B4-BE49-F238E27FC236}">
                  <a16:creationId xmlns:a16="http://schemas.microsoft.com/office/drawing/2014/main" id="{D13604FA-BFCF-5BF0-117B-AC1AB12873FF}"/>
                </a:ext>
              </a:extLst>
            </p:cNvPr>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7" name="Google Shape;3959;p64">
              <a:extLst>
                <a:ext uri="{FF2B5EF4-FFF2-40B4-BE49-F238E27FC236}">
                  <a16:creationId xmlns:a16="http://schemas.microsoft.com/office/drawing/2014/main" id="{9C6651C5-4412-2466-4659-685F950542EE}"/>
                </a:ext>
              </a:extLst>
            </p:cNvPr>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8" name="Google Shape;3960;p64">
              <a:extLst>
                <a:ext uri="{FF2B5EF4-FFF2-40B4-BE49-F238E27FC236}">
                  <a16:creationId xmlns:a16="http://schemas.microsoft.com/office/drawing/2014/main" id="{1E554DCA-4E18-5C85-CDD0-A49B956AB72A}"/>
                </a:ext>
              </a:extLst>
            </p:cNvPr>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49" name="Google Shape;3961;p64">
              <a:extLst>
                <a:ext uri="{FF2B5EF4-FFF2-40B4-BE49-F238E27FC236}">
                  <a16:creationId xmlns:a16="http://schemas.microsoft.com/office/drawing/2014/main" id="{439F7556-C637-B4C1-F612-028742F100F3}"/>
                </a:ext>
              </a:extLst>
            </p:cNvPr>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0" name="Google Shape;3962;p64">
              <a:extLst>
                <a:ext uri="{FF2B5EF4-FFF2-40B4-BE49-F238E27FC236}">
                  <a16:creationId xmlns:a16="http://schemas.microsoft.com/office/drawing/2014/main" id="{DF586A59-0264-EC5B-3342-D48DCBAC5503}"/>
                </a:ext>
              </a:extLst>
            </p:cNvPr>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1" name="Google Shape;3963;p64">
              <a:extLst>
                <a:ext uri="{FF2B5EF4-FFF2-40B4-BE49-F238E27FC236}">
                  <a16:creationId xmlns:a16="http://schemas.microsoft.com/office/drawing/2014/main" id="{FBA1738A-0376-1300-D907-34C56082C2FD}"/>
                </a:ext>
              </a:extLst>
            </p:cNvPr>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2" name="Google Shape;3964;p64">
              <a:extLst>
                <a:ext uri="{FF2B5EF4-FFF2-40B4-BE49-F238E27FC236}">
                  <a16:creationId xmlns:a16="http://schemas.microsoft.com/office/drawing/2014/main" id="{3CDAA91E-65F6-D432-19CB-E59331999901}"/>
                </a:ext>
              </a:extLst>
            </p:cNvPr>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3" name="Google Shape;3965;p64">
              <a:extLst>
                <a:ext uri="{FF2B5EF4-FFF2-40B4-BE49-F238E27FC236}">
                  <a16:creationId xmlns:a16="http://schemas.microsoft.com/office/drawing/2014/main" id="{53D9C650-B78B-8FE2-B534-1556204C4800}"/>
                </a:ext>
              </a:extLst>
            </p:cNvPr>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4" name="Google Shape;3966;p64">
              <a:extLst>
                <a:ext uri="{FF2B5EF4-FFF2-40B4-BE49-F238E27FC236}">
                  <a16:creationId xmlns:a16="http://schemas.microsoft.com/office/drawing/2014/main" id="{4BEEEBAB-80B5-866F-3D2C-F644989713BF}"/>
                </a:ext>
              </a:extLst>
            </p:cNvPr>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5" name="Google Shape;3967;p64">
              <a:extLst>
                <a:ext uri="{FF2B5EF4-FFF2-40B4-BE49-F238E27FC236}">
                  <a16:creationId xmlns:a16="http://schemas.microsoft.com/office/drawing/2014/main" id="{EFBBAE73-3684-3411-D078-3C5792CB235C}"/>
                </a:ext>
              </a:extLst>
            </p:cNvPr>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6" name="Google Shape;3968;p64">
              <a:extLst>
                <a:ext uri="{FF2B5EF4-FFF2-40B4-BE49-F238E27FC236}">
                  <a16:creationId xmlns:a16="http://schemas.microsoft.com/office/drawing/2014/main" id="{A7292799-093B-4556-AEF4-6A28238AB5FE}"/>
                </a:ext>
              </a:extLst>
            </p:cNvPr>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7" name="Google Shape;3969;p64">
              <a:extLst>
                <a:ext uri="{FF2B5EF4-FFF2-40B4-BE49-F238E27FC236}">
                  <a16:creationId xmlns:a16="http://schemas.microsoft.com/office/drawing/2014/main" id="{F801FA6A-BE57-4125-0A0A-8E611267B720}"/>
                </a:ext>
              </a:extLst>
            </p:cNvPr>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8" name="Google Shape;3970;p64">
              <a:extLst>
                <a:ext uri="{FF2B5EF4-FFF2-40B4-BE49-F238E27FC236}">
                  <a16:creationId xmlns:a16="http://schemas.microsoft.com/office/drawing/2014/main" id="{6D24CFA0-4611-3330-E8FD-C3DF0574D7C8}"/>
                </a:ext>
              </a:extLst>
            </p:cNvPr>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59" name="Google Shape;3971;p64">
              <a:extLst>
                <a:ext uri="{FF2B5EF4-FFF2-40B4-BE49-F238E27FC236}">
                  <a16:creationId xmlns:a16="http://schemas.microsoft.com/office/drawing/2014/main" id="{AA2BCA98-9A86-D21F-2F8D-2FD9A1324DE0}"/>
                </a:ext>
              </a:extLst>
            </p:cNvPr>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0" name="Google Shape;3972;p64">
              <a:extLst>
                <a:ext uri="{FF2B5EF4-FFF2-40B4-BE49-F238E27FC236}">
                  <a16:creationId xmlns:a16="http://schemas.microsoft.com/office/drawing/2014/main" id="{EEA18B25-D53F-0BB2-27BC-8FD4F1225F95}"/>
                </a:ext>
              </a:extLst>
            </p:cNvPr>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1" name="Google Shape;3973;p64">
              <a:extLst>
                <a:ext uri="{FF2B5EF4-FFF2-40B4-BE49-F238E27FC236}">
                  <a16:creationId xmlns:a16="http://schemas.microsoft.com/office/drawing/2014/main" id="{5FDF8C77-267C-1493-76EA-7E92DDDA152E}"/>
                </a:ext>
              </a:extLst>
            </p:cNvPr>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2" name="Google Shape;3974;p64">
              <a:extLst>
                <a:ext uri="{FF2B5EF4-FFF2-40B4-BE49-F238E27FC236}">
                  <a16:creationId xmlns:a16="http://schemas.microsoft.com/office/drawing/2014/main" id="{539431B8-CA23-7A52-D485-EB2096112306}"/>
                </a:ext>
              </a:extLst>
            </p:cNvPr>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3" name="Google Shape;3975;p64">
              <a:extLst>
                <a:ext uri="{FF2B5EF4-FFF2-40B4-BE49-F238E27FC236}">
                  <a16:creationId xmlns:a16="http://schemas.microsoft.com/office/drawing/2014/main" id="{3AF4D981-B2A2-0DCD-5E70-FF9233C113C9}"/>
                </a:ext>
              </a:extLst>
            </p:cNvPr>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4" name="Google Shape;3976;p64">
              <a:extLst>
                <a:ext uri="{FF2B5EF4-FFF2-40B4-BE49-F238E27FC236}">
                  <a16:creationId xmlns:a16="http://schemas.microsoft.com/office/drawing/2014/main" id="{8762F810-EF1E-4CED-ECA7-6540322F1241}"/>
                </a:ext>
              </a:extLst>
            </p:cNvPr>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5" name="Google Shape;3977;p64">
              <a:extLst>
                <a:ext uri="{FF2B5EF4-FFF2-40B4-BE49-F238E27FC236}">
                  <a16:creationId xmlns:a16="http://schemas.microsoft.com/office/drawing/2014/main" id="{BEB17F76-D896-4C9B-CB22-84E7BB0AAB7B}"/>
                </a:ext>
              </a:extLst>
            </p:cNvPr>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6" name="Google Shape;3978;p64">
              <a:extLst>
                <a:ext uri="{FF2B5EF4-FFF2-40B4-BE49-F238E27FC236}">
                  <a16:creationId xmlns:a16="http://schemas.microsoft.com/office/drawing/2014/main" id="{42D2EC0F-5DA5-16EA-6BC8-21FF7B0C1B60}"/>
                </a:ext>
              </a:extLst>
            </p:cNvPr>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7" name="Google Shape;3979;p64">
              <a:extLst>
                <a:ext uri="{FF2B5EF4-FFF2-40B4-BE49-F238E27FC236}">
                  <a16:creationId xmlns:a16="http://schemas.microsoft.com/office/drawing/2014/main" id="{444331D7-4611-F255-7CA6-6A1422B761A4}"/>
                </a:ext>
              </a:extLst>
            </p:cNvPr>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8" name="Google Shape;3980;p64">
              <a:extLst>
                <a:ext uri="{FF2B5EF4-FFF2-40B4-BE49-F238E27FC236}">
                  <a16:creationId xmlns:a16="http://schemas.microsoft.com/office/drawing/2014/main" id="{D6631456-DF02-5724-6E62-CF64BF73EA5C}"/>
                </a:ext>
              </a:extLst>
            </p:cNvPr>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69" name="Google Shape;3981;p64">
              <a:extLst>
                <a:ext uri="{FF2B5EF4-FFF2-40B4-BE49-F238E27FC236}">
                  <a16:creationId xmlns:a16="http://schemas.microsoft.com/office/drawing/2014/main" id="{6FE8E6DD-4E3C-398F-4279-24CEA6F96909}"/>
                </a:ext>
              </a:extLst>
            </p:cNvPr>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0" name="Google Shape;3982;p64">
              <a:extLst>
                <a:ext uri="{FF2B5EF4-FFF2-40B4-BE49-F238E27FC236}">
                  <a16:creationId xmlns:a16="http://schemas.microsoft.com/office/drawing/2014/main" id="{493C8A4A-A333-DD05-B188-EDAD61A1A15D}"/>
                </a:ext>
              </a:extLst>
            </p:cNvPr>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1" name="Google Shape;3983;p64">
              <a:extLst>
                <a:ext uri="{FF2B5EF4-FFF2-40B4-BE49-F238E27FC236}">
                  <a16:creationId xmlns:a16="http://schemas.microsoft.com/office/drawing/2014/main" id="{143EC876-7D20-6F15-BB0C-BCD4115D1778}"/>
                </a:ext>
              </a:extLst>
            </p:cNvPr>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2" name="Google Shape;3984;p64">
              <a:extLst>
                <a:ext uri="{FF2B5EF4-FFF2-40B4-BE49-F238E27FC236}">
                  <a16:creationId xmlns:a16="http://schemas.microsoft.com/office/drawing/2014/main" id="{856ED0FF-6B2D-9E4D-1FEE-D38D9742D04D}"/>
                </a:ext>
              </a:extLst>
            </p:cNvPr>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3" name="Google Shape;3985;p64">
              <a:extLst>
                <a:ext uri="{FF2B5EF4-FFF2-40B4-BE49-F238E27FC236}">
                  <a16:creationId xmlns:a16="http://schemas.microsoft.com/office/drawing/2014/main" id="{A7B81A80-2E36-E893-76D1-5EAAFF08280A}"/>
                </a:ext>
              </a:extLst>
            </p:cNvPr>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4" name="Google Shape;3986;p64">
              <a:extLst>
                <a:ext uri="{FF2B5EF4-FFF2-40B4-BE49-F238E27FC236}">
                  <a16:creationId xmlns:a16="http://schemas.microsoft.com/office/drawing/2014/main" id="{66AF5FB7-95A6-210B-76A3-AE5FA75647E2}"/>
                </a:ext>
              </a:extLst>
            </p:cNvPr>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5" name="Google Shape;3987;p64">
              <a:extLst>
                <a:ext uri="{FF2B5EF4-FFF2-40B4-BE49-F238E27FC236}">
                  <a16:creationId xmlns:a16="http://schemas.microsoft.com/office/drawing/2014/main" id="{89D2D356-B18E-3BB1-212C-8CA8170A8B0A}"/>
                </a:ext>
              </a:extLst>
            </p:cNvPr>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6" name="Google Shape;3988;p64">
              <a:extLst>
                <a:ext uri="{FF2B5EF4-FFF2-40B4-BE49-F238E27FC236}">
                  <a16:creationId xmlns:a16="http://schemas.microsoft.com/office/drawing/2014/main" id="{5B5B076D-64D3-9C20-2695-B565CDBF0890}"/>
                </a:ext>
              </a:extLst>
            </p:cNvPr>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7" name="Google Shape;3989;p64">
              <a:extLst>
                <a:ext uri="{FF2B5EF4-FFF2-40B4-BE49-F238E27FC236}">
                  <a16:creationId xmlns:a16="http://schemas.microsoft.com/office/drawing/2014/main" id="{251B8891-077E-407C-889C-F0F0FA23D5F8}"/>
                </a:ext>
              </a:extLst>
            </p:cNvPr>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8" name="Google Shape;3990;p64">
              <a:extLst>
                <a:ext uri="{FF2B5EF4-FFF2-40B4-BE49-F238E27FC236}">
                  <a16:creationId xmlns:a16="http://schemas.microsoft.com/office/drawing/2014/main" id="{3892DAD4-4455-95CE-2D6F-6447215B0E46}"/>
                </a:ext>
              </a:extLst>
            </p:cNvPr>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9" name="Google Shape;3991;p64">
              <a:extLst>
                <a:ext uri="{FF2B5EF4-FFF2-40B4-BE49-F238E27FC236}">
                  <a16:creationId xmlns:a16="http://schemas.microsoft.com/office/drawing/2014/main" id="{909C26E6-8CA8-2A1A-4C3F-69BEE714DFAA}"/>
                </a:ext>
              </a:extLst>
            </p:cNvPr>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0" name="Google Shape;3992;p64">
              <a:extLst>
                <a:ext uri="{FF2B5EF4-FFF2-40B4-BE49-F238E27FC236}">
                  <a16:creationId xmlns:a16="http://schemas.microsoft.com/office/drawing/2014/main" id="{478BC5CC-5E88-8F85-72B6-9296683A1A61}"/>
                </a:ext>
              </a:extLst>
            </p:cNvPr>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1" name="Google Shape;3993;p64">
              <a:extLst>
                <a:ext uri="{FF2B5EF4-FFF2-40B4-BE49-F238E27FC236}">
                  <a16:creationId xmlns:a16="http://schemas.microsoft.com/office/drawing/2014/main" id="{67CB5621-8626-DCE8-362E-7D4B4452C876}"/>
                </a:ext>
              </a:extLst>
            </p:cNvPr>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2" name="Google Shape;3994;p64">
              <a:extLst>
                <a:ext uri="{FF2B5EF4-FFF2-40B4-BE49-F238E27FC236}">
                  <a16:creationId xmlns:a16="http://schemas.microsoft.com/office/drawing/2014/main" id="{D9F18A3C-FCB6-1D6B-5BF5-89A946680BB2}"/>
                </a:ext>
              </a:extLst>
            </p:cNvPr>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3" name="Google Shape;3995;p64">
              <a:extLst>
                <a:ext uri="{FF2B5EF4-FFF2-40B4-BE49-F238E27FC236}">
                  <a16:creationId xmlns:a16="http://schemas.microsoft.com/office/drawing/2014/main" id="{27DDD70D-571D-5AB7-0831-8E76FA70B9CD}"/>
                </a:ext>
              </a:extLst>
            </p:cNvPr>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4" name="Google Shape;3996;p64">
              <a:extLst>
                <a:ext uri="{FF2B5EF4-FFF2-40B4-BE49-F238E27FC236}">
                  <a16:creationId xmlns:a16="http://schemas.microsoft.com/office/drawing/2014/main" id="{C127650F-9E90-FCCD-D356-BDECEC899C1C}"/>
                </a:ext>
              </a:extLst>
            </p:cNvPr>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5" name="Google Shape;3997;p64">
              <a:extLst>
                <a:ext uri="{FF2B5EF4-FFF2-40B4-BE49-F238E27FC236}">
                  <a16:creationId xmlns:a16="http://schemas.microsoft.com/office/drawing/2014/main" id="{571617D5-9900-CF77-1F04-5C7C4124DD82}"/>
                </a:ext>
              </a:extLst>
            </p:cNvPr>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6" name="Google Shape;3998;p64">
              <a:extLst>
                <a:ext uri="{FF2B5EF4-FFF2-40B4-BE49-F238E27FC236}">
                  <a16:creationId xmlns:a16="http://schemas.microsoft.com/office/drawing/2014/main" id="{E83604A6-7EB3-5E9C-A883-6181244E561D}"/>
                </a:ext>
              </a:extLst>
            </p:cNvPr>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7" name="Google Shape;3999;p64">
              <a:extLst>
                <a:ext uri="{FF2B5EF4-FFF2-40B4-BE49-F238E27FC236}">
                  <a16:creationId xmlns:a16="http://schemas.microsoft.com/office/drawing/2014/main" id="{25C901E4-FEAE-1CAA-8BAB-8FD1626E6B1B}"/>
                </a:ext>
              </a:extLst>
            </p:cNvPr>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8" name="Google Shape;4000;p64">
              <a:extLst>
                <a:ext uri="{FF2B5EF4-FFF2-40B4-BE49-F238E27FC236}">
                  <a16:creationId xmlns:a16="http://schemas.microsoft.com/office/drawing/2014/main" id="{0A80994A-3095-ABA8-9BE9-0AE2246B2AE9}"/>
                </a:ext>
              </a:extLst>
            </p:cNvPr>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89" name="Google Shape;4001;p64">
              <a:extLst>
                <a:ext uri="{FF2B5EF4-FFF2-40B4-BE49-F238E27FC236}">
                  <a16:creationId xmlns:a16="http://schemas.microsoft.com/office/drawing/2014/main" id="{7A56791E-3DA6-87EA-39B9-0426316BD084}"/>
                </a:ext>
              </a:extLst>
            </p:cNvPr>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0" name="Google Shape;4002;p64">
              <a:extLst>
                <a:ext uri="{FF2B5EF4-FFF2-40B4-BE49-F238E27FC236}">
                  <a16:creationId xmlns:a16="http://schemas.microsoft.com/office/drawing/2014/main" id="{C36FBF2C-A796-39AA-3D28-2CE6DE4CF916}"/>
                </a:ext>
              </a:extLst>
            </p:cNvPr>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1" name="Google Shape;4003;p64">
              <a:extLst>
                <a:ext uri="{FF2B5EF4-FFF2-40B4-BE49-F238E27FC236}">
                  <a16:creationId xmlns:a16="http://schemas.microsoft.com/office/drawing/2014/main" id="{3424EFE9-88C9-D1F4-ED2D-B0D8C71DB31C}"/>
                </a:ext>
              </a:extLst>
            </p:cNvPr>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2" name="Google Shape;4004;p64">
              <a:extLst>
                <a:ext uri="{FF2B5EF4-FFF2-40B4-BE49-F238E27FC236}">
                  <a16:creationId xmlns:a16="http://schemas.microsoft.com/office/drawing/2014/main" id="{98DB80B1-C571-34A4-31A3-E5376E11C062}"/>
                </a:ext>
              </a:extLst>
            </p:cNvPr>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3" name="Google Shape;4005;p64">
              <a:extLst>
                <a:ext uri="{FF2B5EF4-FFF2-40B4-BE49-F238E27FC236}">
                  <a16:creationId xmlns:a16="http://schemas.microsoft.com/office/drawing/2014/main" id="{D14C1615-54BB-BB22-61D9-9BFED29AFE25}"/>
                </a:ext>
              </a:extLst>
            </p:cNvPr>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4" name="Google Shape;4006;p64">
              <a:extLst>
                <a:ext uri="{FF2B5EF4-FFF2-40B4-BE49-F238E27FC236}">
                  <a16:creationId xmlns:a16="http://schemas.microsoft.com/office/drawing/2014/main" id="{B89C34E7-9920-C32B-A6B1-2A2AEF4CD8EC}"/>
                </a:ext>
              </a:extLst>
            </p:cNvPr>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5" name="Google Shape;4007;p64">
              <a:extLst>
                <a:ext uri="{FF2B5EF4-FFF2-40B4-BE49-F238E27FC236}">
                  <a16:creationId xmlns:a16="http://schemas.microsoft.com/office/drawing/2014/main" id="{60BC0337-5777-5698-6B6D-6A2073903DFF}"/>
                </a:ext>
              </a:extLst>
            </p:cNvPr>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6" name="Google Shape;4008;p64">
              <a:extLst>
                <a:ext uri="{FF2B5EF4-FFF2-40B4-BE49-F238E27FC236}">
                  <a16:creationId xmlns:a16="http://schemas.microsoft.com/office/drawing/2014/main" id="{B176C41E-3E4F-8BE9-2E5A-996EA6558584}"/>
                </a:ext>
              </a:extLst>
            </p:cNvPr>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7" name="Google Shape;4009;p64">
              <a:extLst>
                <a:ext uri="{FF2B5EF4-FFF2-40B4-BE49-F238E27FC236}">
                  <a16:creationId xmlns:a16="http://schemas.microsoft.com/office/drawing/2014/main" id="{B04EE06E-3B84-5D05-F5E8-D0E89513ECBB}"/>
                </a:ext>
              </a:extLst>
            </p:cNvPr>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8" name="Google Shape;4010;p64">
              <a:extLst>
                <a:ext uri="{FF2B5EF4-FFF2-40B4-BE49-F238E27FC236}">
                  <a16:creationId xmlns:a16="http://schemas.microsoft.com/office/drawing/2014/main" id="{873E488A-6504-66B5-DB4E-963E60BAC563}"/>
                </a:ext>
              </a:extLst>
            </p:cNvPr>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99" name="Google Shape;4011;p64">
              <a:extLst>
                <a:ext uri="{FF2B5EF4-FFF2-40B4-BE49-F238E27FC236}">
                  <a16:creationId xmlns:a16="http://schemas.microsoft.com/office/drawing/2014/main" id="{5954CB39-B3B4-025C-0B30-132C76DF636B}"/>
                </a:ext>
              </a:extLst>
            </p:cNvPr>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0" name="Google Shape;4012;p64">
              <a:extLst>
                <a:ext uri="{FF2B5EF4-FFF2-40B4-BE49-F238E27FC236}">
                  <a16:creationId xmlns:a16="http://schemas.microsoft.com/office/drawing/2014/main" id="{4D9D4DAF-7C3E-54BB-B0E1-203012CB023E}"/>
                </a:ext>
              </a:extLst>
            </p:cNvPr>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1" name="Google Shape;4013;p64">
              <a:extLst>
                <a:ext uri="{FF2B5EF4-FFF2-40B4-BE49-F238E27FC236}">
                  <a16:creationId xmlns:a16="http://schemas.microsoft.com/office/drawing/2014/main" id="{B82B9C21-2A39-E8C6-0D24-F09E754ADDE9}"/>
                </a:ext>
              </a:extLst>
            </p:cNvPr>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2" name="Google Shape;4014;p64">
              <a:extLst>
                <a:ext uri="{FF2B5EF4-FFF2-40B4-BE49-F238E27FC236}">
                  <a16:creationId xmlns:a16="http://schemas.microsoft.com/office/drawing/2014/main" id="{1225363A-CA85-7E25-63FA-2FDEF54610C2}"/>
                </a:ext>
              </a:extLst>
            </p:cNvPr>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 name="Google Shape;4015;p64">
              <a:extLst>
                <a:ext uri="{FF2B5EF4-FFF2-40B4-BE49-F238E27FC236}">
                  <a16:creationId xmlns:a16="http://schemas.microsoft.com/office/drawing/2014/main" id="{66F8CAA4-14F0-FBED-C382-990CCAF773A7}"/>
                </a:ext>
              </a:extLst>
            </p:cNvPr>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 name="Google Shape;4016;p64">
              <a:extLst>
                <a:ext uri="{FF2B5EF4-FFF2-40B4-BE49-F238E27FC236}">
                  <a16:creationId xmlns:a16="http://schemas.microsoft.com/office/drawing/2014/main" id="{A834728F-3528-0E38-C1D2-19AA15594CE1}"/>
                </a:ext>
              </a:extLst>
            </p:cNvPr>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 name="Google Shape;4017;p64">
              <a:extLst>
                <a:ext uri="{FF2B5EF4-FFF2-40B4-BE49-F238E27FC236}">
                  <a16:creationId xmlns:a16="http://schemas.microsoft.com/office/drawing/2014/main" id="{4E40C1B3-6DCD-D925-52C9-AAD3715F7711}"/>
                </a:ext>
              </a:extLst>
            </p:cNvPr>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 name="Google Shape;4018;p64">
              <a:extLst>
                <a:ext uri="{FF2B5EF4-FFF2-40B4-BE49-F238E27FC236}">
                  <a16:creationId xmlns:a16="http://schemas.microsoft.com/office/drawing/2014/main" id="{C93BC79A-ED8E-F493-F7D1-1BC1CAC2CD3A}"/>
                </a:ext>
              </a:extLst>
            </p:cNvPr>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147" name="Google Shape;1896;p37">
            <a:extLst>
              <a:ext uri="{FF2B5EF4-FFF2-40B4-BE49-F238E27FC236}">
                <a16:creationId xmlns:a16="http://schemas.microsoft.com/office/drawing/2014/main" id="{102FF3A5-97C8-56E8-2438-B07923BC7A5E}"/>
              </a:ext>
            </a:extLst>
          </p:cNvPr>
          <p:cNvGrpSpPr/>
          <p:nvPr/>
        </p:nvGrpSpPr>
        <p:grpSpPr>
          <a:xfrm>
            <a:off x="8904514" y="5118847"/>
            <a:ext cx="3001165" cy="1739153"/>
            <a:chOff x="862950" y="825025"/>
            <a:chExt cx="5862650" cy="4111175"/>
          </a:xfrm>
        </p:grpSpPr>
        <p:sp>
          <p:nvSpPr>
            <p:cNvPr id="148" name="Google Shape;1897;p37">
              <a:extLst>
                <a:ext uri="{FF2B5EF4-FFF2-40B4-BE49-F238E27FC236}">
                  <a16:creationId xmlns:a16="http://schemas.microsoft.com/office/drawing/2014/main" id="{804E5AFD-F63E-7A3C-0C45-11845614B29A}"/>
                </a:ext>
              </a:extLst>
            </p:cNvPr>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9" name="Google Shape;1898;p37">
              <a:extLst>
                <a:ext uri="{FF2B5EF4-FFF2-40B4-BE49-F238E27FC236}">
                  <a16:creationId xmlns:a16="http://schemas.microsoft.com/office/drawing/2014/main" id="{A23A2BB7-DC58-B5F3-4CA1-FCA666B6C6FE}"/>
                </a:ext>
              </a:extLst>
            </p:cNvPr>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0" name="Google Shape;1899;p37">
              <a:extLst>
                <a:ext uri="{FF2B5EF4-FFF2-40B4-BE49-F238E27FC236}">
                  <a16:creationId xmlns:a16="http://schemas.microsoft.com/office/drawing/2014/main" id="{E107A4E3-B985-CEFF-87B7-8C92117448FD}"/>
                </a:ext>
              </a:extLst>
            </p:cNvPr>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1" name="Google Shape;1900;p37">
              <a:extLst>
                <a:ext uri="{FF2B5EF4-FFF2-40B4-BE49-F238E27FC236}">
                  <a16:creationId xmlns:a16="http://schemas.microsoft.com/office/drawing/2014/main" id="{4D990409-EDAC-84AB-7FDD-D61B02ECB882}"/>
                </a:ext>
              </a:extLst>
            </p:cNvPr>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2" name="Google Shape;1901;p37">
              <a:extLst>
                <a:ext uri="{FF2B5EF4-FFF2-40B4-BE49-F238E27FC236}">
                  <a16:creationId xmlns:a16="http://schemas.microsoft.com/office/drawing/2014/main" id="{B96D2FC8-3744-1A8F-1ADA-7E394CA05183}"/>
                </a:ext>
              </a:extLst>
            </p:cNvPr>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3" name="Google Shape;1902;p37">
              <a:extLst>
                <a:ext uri="{FF2B5EF4-FFF2-40B4-BE49-F238E27FC236}">
                  <a16:creationId xmlns:a16="http://schemas.microsoft.com/office/drawing/2014/main" id="{333F5DF2-6416-84B4-5B43-63C3B5D2246F}"/>
                </a:ext>
              </a:extLst>
            </p:cNvPr>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 name="Google Shape;1903;p37">
              <a:extLst>
                <a:ext uri="{FF2B5EF4-FFF2-40B4-BE49-F238E27FC236}">
                  <a16:creationId xmlns:a16="http://schemas.microsoft.com/office/drawing/2014/main" id="{4BC097FC-71B1-C44D-F700-9E8B4F91B6FE}"/>
                </a:ext>
              </a:extLst>
            </p:cNvPr>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 name="Google Shape;1904;p37">
              <a:extLst>
                <a:ext uri="{FF2B5EF4-FFF2-40B4-BE49-F238E27FC236}">
                  <a16:creationId xmlns:a16="http://schemas.microsoft.com/office/drawing/2014/main" id="{8C821B34-3552-820A-CF17-4AF55CFC1FE7}"/>
                </a:ext>
              </a:extLst>
            </p:cNvPr>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6" name="Google Shape;1905;p37">
              <a:extLst>
                <a:ext uri="{FF2B5EF4-FFF2-40B4-BE49-F238E27FC236}">
                  <a16:creationId xmlns:a16="http://schemas.microsoft.com/office/drawing/2014/main" id="{98CA806D-0BF2-54AA-3B8E-7BFD6EA5B483}"/>
                </a:ext>
              </a:extLst>
            </p:cNvPr>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7" name="Google Shape;1906;p37">
              <a:extLst>
                <a:ext uri="{FF2B5EF4-FFF2-40B4-BE49-F238E27FC236}">
                  <a16:creationId xmlns:a16="http://schemas.microsoft.com/office/drawing/2014/main" id="{7A8F752D-4E2C-0883-A73B-DA384DB5B555}"/>
                </a:ext>
              </a:extLst>
            </p:cNvPr>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8" name="Google Shape;1907;p37">
              <a:extLst>
                <a:ext uri="{FF2B5EF4-FFF2-40B4-BE49-F238E27FC236}">
                  <a16:creationId xmlns:a16="http://schemas.microsoft.com/office/drawing/2014/main" id="{33B25983-D780-5F73-5095-6640EEAC6592}"/>
                </a:ext>
              </a:extLst>
            </p:cNvPr>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9" name="Google Shape;1908;p37">
              <a:extLst>
                <a:ext uri="{FF2B5EF4-FFF2-40B4-BE49-F238E27FC236}">
                  <a16:creationId xmlns:a16="http://schemas.microsoft.com/office/drawing/2014/main" id="{D3423DF5-6FA4-E1A7-F3D4-8C3EAE96723C}"/>
                </a:ext>
              </a:extLst>
            </p:cNvPr>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0" name="Google Shape;1909;p37">
              <a:extLst>
                <a:ext uri="{FF2B5EF4-FFF2-40B4-BE49-F238E27FC236}">
                  <a16:creationId xmlns:a16="http://schemas.microsoft.com/office/drawing/2014/main" id="{591FEB56-BEE2-9F9B-1F21-ABCF02BFFDB8}"/>
                </a:ext>
              </a:extLst>
            </p:cNvPr>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1" name="Google Shape;1910;p37">
              <a:extLst>
                <a:ext uri="{FF2B5EF4-FFF2-40B4-BE49-F238E27FC236}">
                  <a16:creationId xmlns:a16="http://schemas.microsoft.com/office/drawing/2014/main" id="{7DC63214-E1A5-495A-E6FA-19B2E300CFF6}"/>
                </a:ext>
              </a:extLst>
            </p:cNvPr>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2" name="Google Shape;1911;p37">
              <a:extLst>
                <a:ext uri="{FF2B5EF4-FFF2-40B4-BE49-F238E27FC236}">
                  <a16:creationId xmlns:a16="http://schemas.microsoft.com/office/drawing/2014/main" id="{FD13AE5E-737A-335D-626A-8B994BFBDDF5}"/>
                </a:ext>
              </a:extLst>
            </p:cNvPr>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3" name="Google Shape;1912;p37">
              <a:extLst>
                <a:ext uri="{FF2B5EF4-FFF2-40B4-BE49-F238E27FC236}">
                  <a16:creationId xmlns:a16="http://schemas.microsoft.com/office/drawing/2014/main" id="{59CC86F0-7B28-6CAC-7D25-0EBF1E4A37A1}"/>
                </a:ext>
              </a:extLst>
            </p:cNvPr>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4" name="Google Shape;1913;p37">
              <a:extLst>
                <a:ext uri="{FF2B5EF4-FFF2-40B4-BE49-F238E27FC236}">
                  <a16:creationId xmlns:a16="http://schemas.microsoft.com/office/drawing/2014/main" id="{14990885-7068-F006-D9BA-350434B5A60E}"/>
                </a:ext>
              </a:extLst>
            </p:cNvPr>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5" name="Google Shape;1914;p37">
              <a:extLst>
                <a:ext uri="{FF2B5EF4-FFF2-40B4-BE49-F238E27FC236}">
                  <a16:creationId xmlns:a16="http://schemas.microsoft.com/office/drawing/2014/main" id="{D1CA6244-C782-B070-795B-2FDE1905A406}"/>
                </a:ext>
              </a:extLst>
            </p:cNvPr>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6" name="Google Shape;1915;p37">
              <a:extLst>
                <a:ext uri="{FF2B5EF4-FFF2-40B4-BE49-F238E27FC236}">
                  <a16:creationId xmlns:a16="http://schemas.microsoft.com/office/drawing/2014/main" id="{451F38BE-CD76-26BE-E214-F7A7F2220BE1}"/>
                </a:ext>
              </a:extLst>
            </p:cNvPr>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7" name="Google Shape;1916;p37">
              <a:extLst>
                <a:ext uri="{FF2B5EF4-FFF2-40B4-BE49-F238E27FC236}">
                  <a16:creationId xmlns:a16="http://schemas.microsoft.com/office/drawing/2014/main" id="{80F65976-6506-DFC7-0925-B6D334AB74CB}"/>
                </a:ext>
              </a:extLst>
            </p:cNvPr>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8" name="Google Shape;1917;p37">
              <a:extLst>
                <a:ext uri="{FF2B5EF4-FFF2-40B4-BE49-F238E27FC236}">
                  <a16:creationId xmlns:a16="http://schemas.microsoft.com/office/drawing/2014/main" id="{9DD1F9F9-194D-0897-D7C6-E432239EF915}"/>
                </a:ext>
              </a:extLst>
            </p:cNvPr>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9" name="Google Shape;1918;p37">
              <a:extLst>
                <a:ext uri="{FF2B5EF4-FFF2-40B4-BE49-F238E27FC236}">
                  <a16:creationId xmlns:a16="http://schemas.microsoft.com/office/drawing/2014/main" id="{66641AAD-E39B-C9D9-6F87-005F50AD9FE0}"/>
                </a:ext>
              </a:extLst>
            </p:cNvPr>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0" name="Google Shape;1919;p37">
              <a:extLst>
                <a:ext uri="{FF2B5EF4-FFF2-40B4-BE49-F238E27FC236}">
                  <a16:creationId xmlns:a16="http://schemas.microsoft.com/office/drawing/2014/main" id="{9287DD6D-C221-A985-C13A-7F2A43E4CAD1}"/>
                </a:ext>
              </a:extLst>
            </p:cNvPr>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1" name="Google Shape;1920;p37">
              <a:extLst>
                <a:ext uri="{FF2B5EF4-FFF2-40B4-BE49-F238E27FC236}">
                  <a16:creationId xmlns:a16="http://schemas.microsoft.com/office/drawing/2014/main" id="{3536CDFC-A943-225D-FF67-D731B71FDCAA}"/>
                </a:ext>
              </a:extLst>
            </p:cNvPr>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2" name="Google Shape;1921;p37">
              <a:extLst>
                <a:ext uri="{FF2B5EF4-FFF2-40B4-BE49-F238E27FC236}">
                  <a16:creationId xmlns:a16="http://schemas.microsoft.com/office/drawing/2014/main" id="{903318A2-4CDF-184C-AD92-689109EACC6F}"/>
                </a:ext>
              </a:extLst>
            </p:cNvPr>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3" name="Google Shape;1922;p37">
              <a:extLst>
                <a:ext uri="{FF2B5EF4-FFF2-40B4-BE49-F238E27FC236}">
                  <a16:creationId xmlns:a16="http://schemas.microsoft.com/office/drawing/2014/main" id="{4766EA33-B6B0-8C63-691D-28A3E6598A67}"/>
                </a:ext>
              </a:extLst>
            </p:cNvPr>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4" name="Google Shape;1923;p37">
              <a:extLst>
                <a:ext uri="{FF2B5EF4-FFF2-40B4-BE49-F238E27FC236}">
                  <a16:creationId xmlns:a16="http://schemas.microsoft.com/office/drawing/2014/main" id="{A4122B94-972C-CB3C-783A-25053330EC36}"/>
                </a:ext>
              </a:extLst>
            </p:cNvPr>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5" name="Google Shape;1924;p37">
              <a:extLst>
                <a:ext uri="{FF2B5EF4-FFF2-40B4-BE49-F238E27FC236}">
                  <a16:creationId xmlns:a16="http://schemas.microsoft.com/office/drawing/2014/main" id="{468718E9-D6A5-5B36-FE98-3F055EF0134E}"/>
                </a:ext>
              </a:extLst>
            </p:cNvPr>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6" name="Google Shape;1925;p37">
              <a:extLst>
                <a:ext uri="{FF2B5EF4-FFF2-40B4-BE49-F238E27FC236}">
                  <a16:creationId xmlns:a16="http://schemas.microsoft.com/office/drawing/2014/main" id="{E8B5D237-2DE7-5650-9DC0-ED49CFF3E490}"/>
                </a:ext>
              </a:extLst>
            </p:cNvPr>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7" name="Google Shape;1926;p37">
              <a:extLst>
                <a:ext uri="{FF2B5EF4-FFF2-40B4-BE49-F238E27FC236}">
                  <a16:creationId xmlns:a16="http://schemas.microsoft.com/office/drawing/2014/main" id="{B3279C98-373B-B835-DC80-8286F737E96E}"/>
                </a:ext>
              </a:extLst>
            </p:cNvPr>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8" name="Google Shape;1927;p37">
              <a:extLst>
                <a:ext uri="{FF2B5EF4-FFF2-40B4-BE49-F238E27FC236}">
                  <a16:creationId xmlns:a16="http://schemas.microsoft.com/office/drawing/2014/main" id="{9786E360-D2FB-9F75-5A7D-DF84366CE41D}"/>
                </a:ext>
              </a:extLst>
            </p:cNvPr>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9" name="Google Shape;1928;p37">
              <a:extLst>
                <a:ext uri="{FF2B5EF4-FFF2-40B4-BE49-F238E27FC236}">
                  <a16:creationId xmlns:a16="http://schemas.microsoft.com/office/drawing/2014/main" id="{49BC74E4-FCE8-50A6-F789-5E1BE90C599D}"/>
                </a:ext>
              </a:extLst>
            </p:cNvPr>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0" name="Google Shape;1929;p37">
              <a:extLst>
                <a:ext uri="{FF2B5EF4-FFF2-40B4-BE49-F238E27FC236}">
                  <a16:creationId xmlns:a16="http://schemas.microsoft.com/office/drawing/2014/main" id="{44851A42-83BD-4489-28F1-D0993C598CEF}"/>
                </a:ext>
              </a:extLst>
            </p:cNvPr>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1" name="Google Shape;1930;p37">
              <a:extLst>
                <a:ext uri="{FF2B5EF4-FFF2-40B4-BE49-F238E27FC236}">
                  <a16:creationId xmlns:a16="http://schemas.microsoft.com/office/drawing/2014/main" id="{910D0683-858E-9C79-CC43-0C0893A3265F}"/>
                </a:ext>
              </a:extLst>
            </p:cNvPr>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 name="Google Shape;1931;p37">
              <a:extLst>
                <a:ext uri="{FF2B5EF4-FFF2-40B4-BE49-F238E27FC236}">
                  <a16:creationId xmlns:a16="http://schemas.microsoft.com/office/drawing/2014/main" id="{3919019A-8DB5-1F16-439D-534DA400291A}"/>
                </a:ext>
              </a:extLst>
            </p:cNvPr>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8" name="Google Shape;1932;p37">
              <a:extLst>
                <a:ext uri="{FF2B5EF4-FFF2-40B4-BE49-F238E27FC236}">
                  <a16:creationId xmlns:a16="http://schemas.microsoft.com/office/drawing/2014/main" id="{45946BC8-735D-4B37-A0DB-BBF30E0B25E1}"/>
                </a:ext>
              </a:extLst>
            </p:cNvPr>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9" name="Google Shape;1933;p37">
              <a:extLst>
                <a:ext uri="{FF2B5EF4-FFF2-40B4-BE49-F238E27FC236}">
                  <a16:creationId xmlns:a16="http://schemas.microsoft.com/office/drawing/2014/main" id="{2BED1D40-0453-A4CE-B7E2-D7FD3C2278E6}"/>
                </a:ext>
              </a:extLst>
            </p:cNvPr>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0" name="Google Shape;1934;p37">
              <a:extLst>
                <a:ext uri="{FF2B5EF4-FFF2-40B4-BE49-F238E27FC236}">
                  <a16:creationId xmlns:a16="http://schemas.microsoft.com/office/drawing/2014/main" id="{0132793B-89FD-5F92-902F-340451286D81}"/>
                </a:ext>
              </a:extLst>
            </p:cNvPr>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1" name="Google Shape;1935;p37">
              <a:extLst>
                <a:ext uri="{FF2B5EF4-FFF2-40B4-BE49-F238E27FC236}">
                  <a16:creationId xmlns:a16="http://schemas.microsoft.com/office/drawing/2014/main" id="{4740E35D-EF9D-0978-4E8D-FD765F7903B3}"/>
                </a:ext>
              </a:extLst>
            </p:cNvPr>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2" name="Google Shape;1936;p37">
              <a:extLst>
                <a:ext uri="{FF2B5EF4-FFF2-40B4-BE49-F238E27FC236}">
                  <a16:creationId xmlns:a16="http://schemas.microsoft.com/office/drawing/2014/main" id="{5BBC46E7-9149-5B8B-A388-97FDFA4BDA45}"/>
                </a:ext>
              </a:extLst>
            </p:cNvPr>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3" name="Google Shape;1937;p37">
              <a:extLst>
                <a:ext uri="{FF2B5EF4-FFF2-40B4-BE49-F238E27FC236}">
                  <a16:creationId xmlns:a16="http://schemas.microsoft.com/office/drawing/2014/main" id="{02ED45FA-E871-BB5F-573D-E8FB88A0D67F}"/>
                </a:ext>
              </a:extLst>
            </p:cNvPr>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4" name="Google Shape;1938;p37">
              <a:extLst>
                <a:ext uri="{FF2B5EF4-FFF2-40B4-BE49-F238E27FC236}">
                  <a16:creationId xmlns:a16="http://schemas.microsoft.com/office/drawing/2014/main" id="{C3D71093-4285-D097-226E-834536BCEDFC}"/>
                </a:ext>
              </a:extLst>
            </p:cNvPr>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5" name="Google Shape;1939;p37">
              <a:extLst>
                <a:ext uri="{FF2B5EF4-FFF2-40B4-BE49-F238E27FC236}">
                  <a16:creationId xmlns:a16="http://schemas.microsoft.com/office/drawing/2014/main" id="{21C7CBC6-D71D-A06D-7F5A-7F9470E95127}"/>
                </a:ext>
              </a:extLst>
            </p:cNvPr>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6" name="Google Shape;1940;p37">
              <a:extLst>
                <a:ext uri="{FF2B5EF4-FFF2-40B4-BE49-F238E27FC236}">
                  <a16:creationId xmlns:a16="http://schemas.microsoft.com/office/drawing/2014/main" id="{F63DD55A-172F-9B54-8141-5E47B6BE9D8D}"/>
                </a:ext>
              </a:extLst>
            </p:cNvPr>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7" name="Google Shape;1941;p37">
              <a:extLst>
                <a:ext uri="{FF2B5EF4-FFF2-40B4-BE49-F238E27FC236}">
                  <a16:creationId xmlns:a16="http://schemas.microsoft.com/office/drawing/2014/main" id="{91F20283-A0A9-1AFC-35BF-105710334EB4}"/>
                </a:ext>
              </a:extLst>
            </p:cNvPr>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8" name="Google Shape;1942;p37">
              <a:extLst>
                <a:ext uri="{FF2B5EF4-FFF2-40B4-BE49-F238E27FC236}">
                  <a16:creationId xmlns:a16="http://schemas.microsoft.com/office/drawing/2014/main" id="{4164B7F1-8D8B-5124-B7A7-D51AECE37816}"/>
                </a:ext>
              </a:extLst>
            </p:cNvPr>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19" name="Google Shape;1943;p37">
              <a:extLst>
                <a:ext uri="{FF2B5EF4-FFF2-40B4-BE49-F238E27FC236}">
                  <a16:creationId xmlns:a16="http://schemas.microsoft.com/office/drawing/2014/main" id="{E0E42CBC-A668-6E4B-F99F-46533ED6724A}"/>
                </a:ext>
              </a:extLst>
            </p:cNvPr>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0" name="Google Shape;1944;p37">
              <a:extLst>
                <a:ext uri="{FF2B5EF4-FFF2-40B4-BE49-F238E27FC236}">
                  <a16:creationId xmlns:a16="http://schemas.microsoft.com/office/drawing/2014/main" id="{0F4CEF1F-A746-773F-B86C-BF6257589FC5}"/>
                </a:ext>
              </a:extLst>
            </p:cNvPr>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1" name="Google Shape;1945;p37">
              <a:extLst>
                <a:ext uri="{FF2B5EF4-FFF2-40B4-BE49-F238E27FC236}">
                  <a16:creationId xmlns:a16="http://schemas.microsoft.com/office/drawing/2014/main" id="{87251DEC-F663-3EFA-BA75-248E1EA7ACD5}"/>
                </a:ext>
              </a:extLst>
            </p:cNvPr>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2" name="Google Shape;1946;p37">
              <a:extLst>
                <a:ext uri="{FF2B5EF4-FFF2-40B4-BE49-F238E27FC236}">
                  <a16:creationId xmlns:a16="http://schemas.microsoft.com/office/drawing/2014/main" id="{500DB403-94B5-BB99-3BA4-76AE9CB1AB0E}"/>
                </a:ext>
              </a:extLst>
            </p:cNvPr>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3" name="Google Shape;1947;p37">
              <a:extLst>
                <a:ext uri="{FF2B5EF4-FFF2-40B4-BE49-F238E27FC236}">
                  <a16:creationId xmlns:a16="http://schemas.microsoft.com/office/drawing/2014/main" id="{5AE1844E-D4EF-A7F5-D346-24945B28BD5D}"/>
                </a:ext>
              </a:extLst>
            </p:cNvPr>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4" name="Google Shape;1948;p37">
              <a:extLst>
                <a:ext uri="{FF2B5EF4-FFF2-40B4-BE49-F238E27FC236}">
                  <a16:creationId xmlns:a16="http://schemas.microsoft.com/office/drawing/2014/main" id="{56ACE69F-18AB-C191-EBD3-995995257876}"/>
                </a:ext>
              </a:extLst>
            </p:cNvPr>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5" name="Google Shape;1949;p37">
              <a:extLst>
                <a:ext uri="{FF2B5EF4-FFF2-40B4-BE49-F238E27FC236}">
                  <a16:creationId xmlns:a16="http://schemas.microsoft.com/office/drawing/2014/main" id="{79479123-D017-FDAC-BFD5-2AE9E013F04F}"/>
                </a:ext>
              </a:extLst>
            </p:cNvPr>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6" name="Google Shape;1950;p37">
              <a:extLst>
                <a:ext uri="{FF2B5EF4-FFF2-40B4-BE49-F238E27FC236}">
                  <a16:creationId xmlns:a16="http://schemas.microsoft.com/office/drawing/2014/main" id="{5600246E-4F72-B4A2-4B17-92AA023CEBB4}"/>
                </a:ext>
              </a:extLst>
            </p:cNvPr>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7" name="Google Shape;1951;p37">
              <a:extLst>
                <a:ext uri="{FF2B5EF4-FFF2-40B4-BE49-F238E27FC236}">
                  <a16:creationId xmlns:a16="http://schemas.microsoft.com/office/drawing/2014/main" id="{78802242-53B3-627D-EBEE-5304F22D5E0A}"/>
                </a:ext>
              </a:extLst>
            </p:cNvPr>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8" name="Google Shape;1952;p37">
              <a:extLst>
                <a:ext uri="{FF2B5EF4-FFF2-40B4-BE49-F238E27FC236}">
                  <a16:creationId xmlns:a16="http://schemas.microsoft.com/office/drawing/2014/main" id="{963DC8BF-02FC-7286-1D05-62D5DD3EE8CD}"/>
                </a:ext>
              </a:extLst>
            </p:cNvPr>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29" name="Google Shape;1953;p37">
              <a:extLst>
                <a:ext uri="{FF2B5EF4-FFF2-40B4-BE49-F238E27FC236}">
                  <a16:creationId xmlns:a16="http://schemas.microsoft.com/office/drawing/2014/main" id="{B52D18B8-AC7F-D2A1-2968-7BC614002868}"/>
                </a:ext>
              </a:extLst>
            </p:cNvPr>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0" name="Google Shape;1954;p37">
              <a:extLst>
                <a:ext uri="{FF2B5EF4-FFF2-40B4-BE49-F238E27FC236}">
                  <a16:creationId xmlns:a16="http://schemas.microsoft.com/office/drawing/2014/main" id="{8FC4B1C7-E9F8-4FE0-EE11-EABA69B4C4F4}"/>
                </a:ext>
              </a:extLst>
            </p:cNvPr>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1" name="Google Shape;1955;p37">
              <a:extLst>
                <a:ext uri="{FF2B5EF4-FFF2-40B4-BE49-F238E27FC236}">
                  <a16:creationId xmlns:a16="http://schemas.microsoft.com/office/drawing/2014/main" id="{8E62332E-1121-A451-FA73-86FAADA6BE31}"/>
                </a:ext>
              </a:extLst>
            </p:cNvPr>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2" name="Google Shape;1956;p37">
              <a:extLst>
                <a:ext uri="{FF2B5EF4-FFF2-40B4-BE49-F238E27FC236}">
                  <a16:creationId xmlns:a16="http://schemas.microsoft.com/office/drawing/2014/main" id="{8296AF6C-90DB-9E86-768D-770122E2532D}"/>
                </a:ext>
              </a:extLst>
            </p:cNvPr>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3" name="Google Shape;1957;p37">
              <a:extLst>
                <a:ext uri="{FF2B5EF4-FFF2-40B4-BE49-F238E27FC236}">
                  <a16:creationId xmlns:a16="http://schemas.microsoft.com/office/drawing/2014/main" id="{7D0538FA-13D1-A4C0-D648-55B9AFA32FD9}"/>
                </a:ext>
              </a:extLst>
            </p:cNvPr>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4" name="Google Shape;1958;p37">
              <a:extLst>
                <a:ext uri="{FF2B5EF4-FFF2-40B4-BE49-F238E27FC236}">
                  <a16:creationId xmlns:a16="http://schemas.microsoft.com/office/drawing/2014/main" id="{B237BF3F-6E17-2579-1239-84D5CEEFECB6}"/>
                </a:ext>
              </a:extLst>
            </p:cNvPr>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5" name="Google Shape;1959;p37">
              <a:extLst>
                <a:ext uri="{FF2B5EF4-FFF2-40B4-BE49-F238E27FC236}">
                  <a16:creationId xmlns:a16="http://schemas.microsoft.com/office/drawing/2014/main" id="{83A60A78-3798-B56B-56A4-CB93DEB65ED1}"/>
                </a:ext>
              </a:extLst>
            </p:cNvPr>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6" name="Google Shape;1960;p37">
              <a:extLst>
                <a:ext uri="{FF2B5EF4-FFF2-40B4-BE49-F238E27FC236}">
                  <a16:creationId xmlns:a16="http://schemas.microsoft.com/office/drawing/2014/main" id="{7023294E-7451-6BF8-A24B-0487B922765B}"/>
                </a:ext>
              </a:extLst>
            </p:cNvPr>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7" name="Google Shape;1961;p37">
              <a:extLst>
                <a:ext uri="{FF2B5EF4-FFF2-40B4-BE49-F238E27FC236}">
                  <a16:creationId xmlns:a16="http://schemas.microsoft.com/office/drawing/2014/main" id="{7EC15E8F-B576-83B7-364B-31F4D656C59F}"/>
                </a:ext>
              </a:extLst>
            </p:cNvPr>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8" name="Google Shape;1962;p37">
              <a:extLst>
                <a:ext uri="{FF2B5EF4-FFF2-40B4-BE49-F238E27FC236}">
                  <a16:creationId xmlns:a16="http://schemas.microsoft.com/office/drawing/2014/main" id="{E2C24900-ED25-5EE3-0DD2-1BEF4A7C99B8}"/>
                </a:ext>
              </a:extLst>
            </p:cNvPr>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39" name="Google Shape;1963;p37">
              <a:extLst>
                <a:ext uri="{FF2B5EF4-FFF2-40B4-BE49-F238E27FC236}">
                  <a16:creationId xmlns:a16="http://schemas.microsoft.com/office/drawing/2014/main" id="{C00C8710-27DB-4894-B1E8-04D0FA46B781}"/>
                </a:ext>
              </a:extLst>
            </p:cNvPr>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0" name="Google Shape;1964;p37">
              <a:extLst>
                <a:ext uri="{FF2B5EF4-FFF2-40B4-BE49-F238E27FC236}">
                  <a16:creationId xmlns:a16="http://schemas.microsoft.com/office/drawing/2014/main" id="{711A9685-9483-9627-B57D-D7CD85467496}"/>
                </a:ext>
              </a:extLst>
            </p:cNvPr>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1" name="Google Shape;1965;p37">
              <a:extLst>
                <a:ext uri="{FF2B5EF4-FFF2-40B4-BE49-F238E27FC236}">
                  <a16:creationId xmlns:a16="http://schemas.microsoft.com/office/drawing/2014/main" id="{1C664348-9AF4-D5EA-1141-64BD921EA118}"/>
                </a:ext>
              </a:extLst>
            </p:cNvPr>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2" name="Google Shape;1966;p37">
              <a:extLst>
                <a:ext uri="{FF2B5EF4-FFF2-40B4-BE49-F238E27FC236}">
                  <a16:creationId xmlns:a16="http://schemas.microsoft.com/office/drawing/2014/main" id="{EA196E8B-276F-7DD3-777A-ED294A429317}"/>
                </a:ext>
              </a:extLst>
            </p:cNvPr>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3" name="Google Shape;1967;p37">
              <a:extLst>
                <a:ext uri="{FF2B5EF4-FFF2-40B4-BE49-F238E27FC236}">
                  <a16:creationId xmlns:a16="http://schemas.microsoft.com/office/drawing/2014/main" id="{6FD19C42-9C59-BCCC-5A9F-71CAB45F4940}"/>
                </a:ext>
              </a:extLst>
            </p:cNvPr>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4" name="Google Shape;1968;p37">
              <a:extLst>
                <a:ext uri="{FF2B5EF4-FFF2-40B4-BE49-F238E27FC236}">
                  <a16:creationId xmlns:a16="http://schemas.microsoft.com/office/drawing/2014/main" id="{1189FB8E-AB2F-491D-4C85-6DD3123A5617}"/>
                </a:ext>
              </a:extLst>
            </p:cNvPr>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5" name="Google Shape;1969;p37">
              <a:extLst>
                <a:ext uri="{FF2B5EF4-FFF2-40B4-BE49-F238E27FC236}">
                  <a16:creationId xmlns:a16="http://schemas.microsoft.com/office/drawing/2014/main" id="{291C1140-C3E0-47DF-AA72-0F99ED3F9BEC}"/>
                </a:ext>
              </a:extLst>
            </p:cNvPr>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6" name="Google Shape;1970;p37">
              <a:extLst>
                <a:ext uri="{FF2B5EF4-FFF2-40B4-BE49-F238E27FC236}">
                  <a16:creationId xmlns:a16="http://schemas.microsoft.com/office/drawing/2014/main" id="{132C3F85-6C22-E74C-5190-9A52B978526E}"/>
                </a:ext>
              </a:extLst>
            </p:cNvPr>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7" name="Google Shape;1971;p37">
              <a:extLst>
                <a:ext uri="{FF2B5EF4-FFF2-40B4-BE49-F238E27FC236}">
                  <a16:creationId xmlns:a16="http://schemas.microsoft.com/office/drawing/2014/main" id="{46CEB12F-5D3B-AAA2-9A0D-7F30C7B4A1D8}"/>
                </a:ext>
              </a:extLst>
            </p:cNvPr>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8" name="Google Shape;1972;p37">
              <a:extLst>
                <a:ext uri="{FF2B5EF4-FFF2-40B4-BE49-F238E27FC236}">
                  <a16:creationId xmlns:a16="http://schemas.microsoft.com/office/drawing/2014/main" id="{5C2E7644-0D41-9B75-7056-7B10FC1415FB}"/>
                </a:ext>
              </a:extLst>
            </p:cNvPr>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49" name="Google Shape;1973;p37">
              <a:extLst>
                <a:ext uri="{FF2B5EF4-FFF2-40B4-BE49-F238E27FC236}">
                  <a16:creationId xmlns:a16="http://schemas.microsoft.com/office/drawing/2014/main" id="{05815C28-1C0E-34C5-0B62-23B26ACBA53D}"/>
                </a:ext>
              </a:extLst>
            </p:cNvPr>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0" name="Google Shape;1974;p37">
              <a:extLst>
                <a:ext uri="{FF2B5EF4-FFF2-40B4-BE49-F238E27FC236}">
                  <a16:creationId xmlns:a16="http://schemas.microsoft.com/office/drawing/2014/main" id="{ADE795E7-67CE-B940-195D-D6F5E0491264}"/>
                </a:ext>
              </a:extLst>
            </p:cNvPr>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1" name="Google Shape;1975;p37">
              <a:extLst>
                <a:ext uri="{FF2B5EF4-FFF2-40B4-BE49-F238E27FC236}">
                  <a16:creationId xmlns:a16="http://schemas.microsoft.com/office/drawing/2014/main" id="{E3961BB6-C692-1546-1213-BEDEA9DFE3E5}"/>
                </a:ext>
              </a:extLst>
            </p:cNvPr>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2" name="Google Shape;1976;p37">
              <a:extLst>
                <a:ext uri="{FF2B5EF4-FFF2-40B4-BE49-F238E27FC236}">
                  <a16:creationId xmlns:a16="http://schemas.microsoft.com/office/drawing/2014/main" id="{1FFEA02B-FA5E-6D78-C481-57183C813CD0}"/>
                </a:ext>
              </a:extLst>
            </p:cNvPr>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3" name="Google Shape;1977;p37">
              <a:extLst>
                <a:ext uri="{FF2B5EF4-FFF2-40B4-BE49-F238E27FC236}">
                  <a16:creationId xmlns:a16="http://schemas.microsoft.com/office/drawing/2014/main" id="{2AE8E1E9-5B64-2C74-FE0E-2E1D69D93A67}"/>
                </a:ext>
              </a:extLst>
            </p:cNvPr>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4" name="Google Shape;1978;p37">
              <a:extLst>
                <a:ext uri="{FF2B5EF4-FFF2-40B4-BE49-F238E27FC236}">
                  <a16:creationId xmlns:a16="http://schemas.microsoft.com/office/drawing/2014/main" id="{2FDBE31B-F9BF-24DA-40A7-64E458168183}"/>
                </a:ext>
              </a:extLst>
            </p:cNvPr>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5" name="Google Shape;1979;p37">
              <a:extLst>
                <a:ext uri="{FF2B5EF4-FFF2-40B4-BE49-F238E27FC236}">
                  <a16:creationId xmlns:a16="http://schemas.microsoft.com/office/drawing/2014/main" id="{2E0C0367-7C2F-49C6-8D1D-050D57F31C3B}"/>
                </a:ext>
              </a:extLst>
            </p:cNvPr>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6" name="Google Shape;1980;p37">
              <a:extLst>
                <a:ext uri="{FF2B5EF4-FFF2-40B4-BE49-F238E27FC236}">
                  <a16:creationId xmlns:a16="http://schemas.microsoft.com/office/drawing/2014/main" id="{2E56E8D6-DAF1-0679-20CF-2D63C1FD7A14}"/>
                </a:ext>
              </a:extLst>
            </p:cNvPr>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7" name="Google Shape;1981;p37">
              <a:extLst>
                <a:ext uri="{FF2B5EF4-FFF2-40B4-BE49-F238E27FC236}">
                  <a16:creationId xmlns:a16="http://schemas.microsoft.com/office/drawing/2014/main" id="{332FD1C6-4385-668F-7D6F-39C6EB1CB837}"/>
                </a:ext>
              </a:extLst>
            </p:cNvPr>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8" name="Google Shape;1982;p37">
              <a:extLst>
                <a:ext uri="{FF2B5EF4-FFF2-40B4-BE49-F238E27FC236}">
                  <a16:creationId xmlns:a16="http://schemas.microsoft.com/office/drawing/2014/main" id="{689C630B-FCA5-7EB4-A14E-F37FEB1CFBCE}"/>
                </a:ext>
              </a:extLst>
            </p:cNvPr>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59" name="Google Shape;1983;p37">
              <a:extLst>
                <a:ext uri="{FF2B5EF4-FFF2-40B4-BE49-F238E27FC236}">
                  <a16:creationId xmlns:a16="http://schemas.microsoft.com/office/drawing/2014/main" id="{32BE0E5E-2C6B-B1F3-8326-1050765A49DA}"/>
                </a:ext>
              </a:extLst>
            </p:cNvPr>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0" name="Google Shape;1984;p37">
              <a:extLst>
                <a:ext uri="{FF2B5EF4-FFF2-40B4-BE49-F238E27FC236}">
                  <a16:creationId xmlns:a16="http://schemas.microsoft.com/office/drawing/2014/main" id="{326F2E74-48B2-277E-4AA2-1BEC068605CF}"/>
                </a:ext>
              </a:extLst>
            </p:cNvPr>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1" name="Google Shape;1985;p37">
              <a:extLst>
                <a:ext uri="{FF2B5EF4-FFF2-40B4-BE49-F238E27FC236}">
                  <a16:creationId xmlns:a16="http://schemas.microsoft.com/office/drawing/2014/main" id="{ED93C778-9195-622A-AA60-A1DA3F58F2A5}"/>
                </a:ext>
              </a:extLst>
            </p:cNvPr>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2" name="Google Shape;1986;p37">
              <a:extLst>
                <a:ext uri="{FF2B5EF4-FFF2-40B4-BE49-F238E27FC236}">
                  <a16:creationId xmlns:a16="http://schemas.microsoft.com/office/drawing/2014/main" id="{B231261C-1C93-FEFF-A4F5-4998C02B3254}"/>
                </a:ext>
              </a:extLst>
            </p:cNvPr>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3" name="Google Shape;1987;p37">
              <a:extLst>
                <a:ext uri="{FF2B5EF4-FFF2-40B4-BE49-F238E27FC236}">
                  <a16:creationId xmlns:a16="http://schemas.microsoft.com/office/drawing/2014/main" id="{E7792B77-3A19-9437-7390-663A627656DD}"/>
                </a:ext>
              </a:extLst>
            </p:cNvPr>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4" name="Google Shape;1988;p37">
              <a:extLst>
                <a:ext uri="{FF2B5EF4-FFF2-40B4-BE49-F238E27FC236}">
                  <a16:creationId xmlns:a16="http://schemas.microsoft.com/office/drawing/2014/main" id="{8ADED4CC-C320-0DD7-9325-F36108919E36}"/>
                </a:ext>
              </a:extLst>
            </p:cNvPr>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5" name="Google Shape;1989;p37">
              <a:extLst>
                <a:ext uri="{FF2B5EF4-FFF2-40B4-BE49-F238E27FC236}">
                  <a16:creationId xmlns:a16="http://schemas.microsoft.com/office/drawing/2014/main" id="{60554839-7714-B936-8CA9-ED11F69F6B0D}"/>
                </a:ext>
              </a:extLst>
            </p:cNvPr>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6" name="Google Shape;1990;p37">
              <a:extLst>
                <a:ext uri="{FF2B5EF4-FFF2-40B4-BE49-F238E27FC236}">
                  <a16:creationId xmlns:a16="http://schemas.microsoft.com/office/drawing/2014/main" id="{E45194E2-49E2-301E-8BC9-646CD8CCAE20}"/>
                </a:ext>
              </a:extLst>
            </p:cNvPr>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7" name="Google Shape;1991;p37">
              <a:extLst>
                <a:ext uri="{FF2B5EF4-FFF2-40B4-BE49-F238E27FC236}">
                  <a16:creationId xmlns:a16="http://schemas.microsoft.com/office/drawing/2014/main" id="{A367DC9B-7174-2244-98CC-F44A6D682716}"/>
                </a:ext>
              </a:extLst>
            </p:cNvPr>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8" name="Google Shape;1992;p37">
              <a:extLst>
                <a:ext uri="{FF2B5EF4-FFF2-40B4-BE49-F238E27FC236}">
                  <a16:creationId xmlns:a16="http://schemas.microsoft.com/office/drawing/2014/main" id="{64BDDA9D-218F-1B2C-24EA-3A0C42079F8F}"/>
                </a:ext>
              </a:extLst>
            </p:cNvPr>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69" name="Google Shape;1993;p37">
              <a:extLst>
                <a:ext uri="{FF2B5EF4-FFF2-40B4-BE49-F238E27FC236}">
                  <a16:creationId xmlns:a16="http://schemas.microsoft.com/office/drawing/2014/main" id="{7E18A155-E858-B262-1E27-71DAD738F522}"/>
                </a:ext>
              </a:extLst>
            </p:cNvPr>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0" name="Google Shape;1994;p37">
              <a:extLst>
                <a:ext uri="{FF2B5EF4-FFF2-40B4-BE49-F238E27FC236}">
                  <a16:creationId xmlns:a16="http://schemas.microsoft.com/office/drawing/2014/main" id="{954604B2-D5EE-A724-CB44-7298E3C6207A}"/>
                </a:ext>
              </a:extLst>
            </p:cNvPr>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1" name="Google Shape;1995;p37">
              <a:extLst>
                <a:ext uri="{FF2B5EF4-FFF2-40B4-BE49-F238E27FC236}">
                  <a16:creationId xmlns:a16="http://schemas.microsoft.com/office/drawing/2014/main" id="{CC74BF8F-DD44-61A8-C42F-42DE23449566}"/>
                </a:ext>
              </a:extLst>
            </p:cNvPr>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2" name="Google Shape;1996;p37">
              <a:extLst>
                <a:ext uri="{FF2B5EF4-FFF2-40B4-BE49-F238E27FC236}">
                  <a16:creationId xmlns:a16="http://schemas.microsoft.com/office/drawing/2014/main" id="{8C0705CF-04A7-B78A-5D2A-FD04A8E6A739}"/>
                </a:ext>
              </a:extLst>
            </p:cNvPr>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3" name="Google Shape;1997;p37">
              <a:extLst>
                <a:ext uri="{FF2B5EF4-FFF2-40B4-BE49-F238E27FC236}">
                  <a16:creationId xmlns:a16="http://schemas.microsoft.com/office/drawing/2014/main" id="{7AE632FC-0973-7A34-5467-C66FF26EDBDC}"/>
                </a:ext>
              </a:extLst>
            </p:cNvPr>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4" name="Google Shape;1998;p37">
              <a:extLst>
                <a:ext uri="{FF2B5EF4-FFF2-40B4-BE49-F238E27FC236}">
                  <a16:creationId xmlns:a16="http://schemas.microsoft.com/office/drawing/2014/main" id="{9C5DC769-5E3B-8447-CCA4-444410D3AF13}"/>
                </a:ext>
              </a:extLst>
            </p:cNvPr>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5" name="Google Shape;1999;p37">
              <a:extLst>
                <a:ext uri="{FF2B5EF4-FFF2-40B4-BE49-F238E27FC236}">
                  <a16:creationId xmlns:a16="http://schemas.microsoft.com/office/drawing/2014/main" id="{D25E5EF4-51F7-5F7E-980E-152A3E3649D6}"/>
                </a:ext>
              </a:extLst>
            </p:cNvPr>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6" name="Google Shape;2000;p37">
              <a:extLst>
                <a:ext uri="{FF2B5EF4-FFF2-40B4-BE49-F238E27FC236}">
                  <a16:creationId xmlns:a16="http://schemas.microsoft.com/office/drawing/2014/main" id="{ED3A7F4E-9E72-642A-12A5-CC6D98142B2C}"/>
                </a:ext>
              </a:extLst>
            </p:cNvPr>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7" name="Google Shape;2001;p37">
              <a:extLst>
                <a:ext uri="{FF2B5EF4-FFF2-40B4-BE49-F238E27FC236}">
                  <a16:creationId xmlns:a16="http://schemas.microsoft.com/office/drawing/2014/main" id="{45DAD137-404A-2B19-23F6-36E13BF1F3DD}"/>
                </a:ext>
              </a:extLst>
            </p:cNvPr>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8" name="Google Shape;2002;p37">
              <a:extLst>
                <a:ext uri="{FF2B5EF4-FFF2-40B4-BE49-F238E27FC236}">
                  <a16:creationId xmlns:a16="http://schemas.microsoft.com/office/drawing/2014/main" id="{6001694B-DBB6-152A-94B4-874B0F4D0841}"/>
                </a:ext>
              </a:extLst>
            </p:cNvPr>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79" name="Google Shape;2003;p37">
              <a:extLst>
                <a:ext uri="{FF2B5EF4-FFF2-40B4-BE49-F238E27FC236}">
                  <a16:creationId xmlns:a16="http://schemas.microsoft.com/office/drawing/2014/main" id="{F3DA5D01-DD42-FD65-39A3-17ED987A6ED7}"/>
                </a:ext>
              </a:extLst>
            </p:cNvPr>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0" name="Google Shape;2004;p37">
              <a:extLst>
                <a:ext uri="{FF2B5EF4-FFF2-40B4-BE49-F238E27FC236}">
                  <a16:creationId xmlns:a16="http://schemas.microsoft.com/office/drawing/2014/main" id="{68E48F63-9581-C08A-A916-2CE448B28771}"/>
                </a:ext>
              </a:extLst>
            </p:cNvPr>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1" name="Google Shape;2005;p37">
              <a:extLst>
                <a:ext uri="{FF2B5EF4-FFF2-40B4-BE49-F238E27FC236}">
                  <a16:creationId xmlns:a16="http://schemas.microsoft.com/office/drawing/2014/main" id="{694712C8-1DB1-0D3E-CB01-0304AA461066}"/>
                </a:ext>
              </a:extLst>
            </p:cNvPr>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2" name="Google Shape;2006;p37">
              <a:extLst>
                <a:ext uri="{FF2B5EF4-FFF2-40B4-BE49-F238E27FC236}">
                  <a16:creationId xmlns:a16="http://schemas.microsoft.com/office/drawing/2014/main" id="{8C00C919-074F-4A6D-B144-5117AF16FDBB}"/>
                </a:ext>
              </a:extLst>
            </p:cNvPr>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3" name="Google Shape;2007;p37">
              <a:extLst>
                <a:ext uri="{FF2B5EF4-FFF2-40B4-BE49-F238E27FC236}">
                  <a16:creationId xmlns:a16="http://schemas.microsoft.com/office/drawing/2014/main" id="{7A713430-4679-E858-3C10-CA136700AEB2}"/>
                </a:ext>
              </a:extLst>
            </p:cNvPr>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4" name="Google Shape;2008;p37">
              <a:extLst>
                <a:ext uri="{FF2B5EF4-FFF2-40B4-BE49-F238E27FC236}">
                  <a16:creationId xmlns:a16="http://schemas.microsoft.com/office/drawing/2014/main" id="{731D5F8D-2180-6A3E-EEB0-E01CF2665067}"/>
                </a:ext>
              </a:extLst>
            </p:cNvPr>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5" name="Google Shape;2009;p37">
              <a:extLst>
                <a:ext uri="{FF2B5EF4-FFF2-40B4-BE49-F238E27FC236}">
                  <a16:creationId xmlns:a16="http://schemas.microsoft.com/office/drawing/2014/main" id="{AB58A3B9-AAFD-F824-70EE-751D41B2F098}"/>
                </a:ext>
              </a:extLst>
            </p:cNvPr>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6" name="Google Shape;2010;p37">
              <a:extLst>
                <a:ext uri="{FF2B5EF4-FFF2-40B4-BE49-F238E27FC236}">
                  <a16:creationId xmlns:a16="http://schemas.microsoft.com/office/drawing/2014/main" id="{FC6032F4-9C3B-8ED9-FFE3-E674A7F21C46}"/>
                </a:ext>
              </a:extLst>
            </p:cNvPr>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7" name="Google Shape;2011;p37">
              <a:extLst>
                <a:ext uri="{FF2B5EF4-FFF2-40B4-BE49-F238E27FC236}">
                  <a16:creationId xmlns:a16="http://schemas.microsoft.com/office/drawing/2014/main" id="{BCEB443D-A79A-A87F-9AF9-B13EC7468C94}"/>
                </a:ext>
              </a:extLst>
            </p:cNvPr>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8" name="Google Shape;2012;p37">
              <a:extLst>
                <a:ext uri="{FF2B5EF4-FFF2-40B4-BE49-F238E27FC236}">
                  <a16:creationId xmlns:a16="http://schemas.microsoft.com/office/drawing/2014/main" id="{283F9C62-F469-C68E-6E8E-F83702768F0B}"/>
                </a:ext>
              </a:extLst>
            </p:cNvPr>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89" name="Google Shape;2013;p37">
              <a:extLst>
                <a:ext uri="{FF2B5EF4-FFF2-40B4-BE49-F238E27FC236}">
                  <a16:creationId xmlns:a16="http://schemas.microsoft.com/office/drawing/2014/main" id="{0D52341D-D108-2B12-6264-9508850BD158}"/>
                </a:ext>
              </a:extLst>
            </p:cNvPr>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0" name="Google Shape;2014;p37">
              <a:extLst>
                <a:ext uri="{FF2B5EF4-FFF2-40B4-BE49-F238E27FC236}">
                  <a16:creationId xmlns:a16="http://schemas.microsoft.com/office/drawing/2014/main" id="{0F4B3259-035B-CD03-9009-BB9D7F5E5388}"/>
                </a:ext>
              </a:extLst>
            </p:cNvPr>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1" name="Google Shape;2015;p37">
              <a:extLst>
                <a:ext uri="{FF2B5EF4-FFF2-40B4-BE49-F238E27FC236}">
                  <a16:creationId xmlns:a16="http://schemas.microsoft.com/office/drawing/2014/main" id="{41362552-9FB7-6C0F-0C45-CFDE8D7EC05A}"/>
                </a:ext>
              </a:extLst>
            </p:cNvPr>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2" name="Google Shape;2016;p37">
              <a:extLst>
                <a:ext uri="{FF2B5EF4-FFF2-40B4-BE49-F238E27FC236}">
                  <a16:creationId xmlns:a16="http://schemas.microsoft.com/office/drawing/2014/main" id="{9287DEAB-F476-6446-638B-E1ECF77A2C46}"/>
                </a:ext>
              </a:extLst>
            </p:cNvPr>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3" name="Google Shape;2017;p37">
              <a:extLst>
                <a:ext uri="{FF2B5EF4-FFF2-40B4-BE49-F238E27FC236}">
                  <a16:creationId xmlns:a16="http://schemas.microsoft.com/office/drawing/2014/main" id="{C23115F2-C0E7-9142-DFA4-21E8E4BCF722}"/>
                </a:ext>
              </a:extLst>
            </p:cNvPr>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4" name="Google Shape;2018;p37">
              <a:extLst>
                <a:ext uri="{FF2B5EF4-FFF2-40B4-BE49-F238E27FC236}">
                  <a16:creationId xmlns:a16="http://schemas.microsoft.com/office/drawing/2014/main" id="{8C35B507-3660-07A9-2CD6-E78CCBB0B2EC}"/>
                </a:ext>
              </a:extLst>
            </p:cNvPr>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5" name="Google Shape;2019;p37">
              <a:extLst>
                <a:ext uri="{FF2B5EF4-FFF2-40B4-BE49-F238E27FC236}">
                  <a16:creationId xmlns:a16="http://schemas.microsoft.com/office/drawing/2014/main" id="{DA6948CA-03D7-D0AC-3A9B-F81AA25BDBD2}"/>
                </a:ext>
              </a:extLst>
            </p:cNvPr>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6" name="Google Shape;2020;p37">
              <a:extLst>
                <a:ext uri="{FF2B5EF4-FFF2-40B4-BE49-F238E27FC236}">
                  <a16:creationId xmlns:a16="http://schemas.microsoft.com/office/drawing/2014/main" id="{9B200D67-AB7A-E18D-341A-37991C465AAE}"/>
                </a:ext>
              </a:extLst>
            </p:cNvPr>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7" name="Google Shape;2021;p37">
              <a:extLst>
                <a:ext uri="{FF2B5EF4-FFF2-40B4-BE49-F238E27FC236}">
                  <a16:creationId xmlns:a16="http://schemas.microsoft.com/office/drawing/2014/main" id="{62A4D728-FB54-DD81-B352-DF5B81A2E6DC}"/>
                </a:ext>
              </a:extLst>
            </p:cNvPr>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8" name="Google Shape;2022;p37">
              <a:extLst>
                <a:ext uri="{FF2B5EF4-FFF2-40B4-BE49-F238E27FC236}">
                  <a16:creationId xmlns:a16="http://schemas.microsoft.com/office/drawing/2014/main" id="{13485FF9-12BD-BC92-4F9F-442095E80B7B}"/>
                </a:ext>
              </a:extLst>
            </p:cNvPr>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99" name="Google Shape;2023;p37">
              <a:extLst>
                <a:ext uri="{FF2B5EF4-FFF2-40B4-BE49-F238E27FC236}">
                  <a16:creationId xmlns:a16="http://schemas.microsoft.com/office/drawing/2014/main" id="{9500FFA2-CEDF-E4CA-246D-8A210636A6C9}"/>
                </a:ext>
              </a:extLst>
            </p:cNvPr>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0" name="Google Shape;2024;p37">
              <a:extLst>
                <a:ext uri="{FF2B5EF4-FFF2-40B4-BE49-F238E27FC236}">
                  <a16:creationId xmlns:a16="http://schemas.microsoft.com/office/drawing/2014/main" id="{F68837B6-D779-4428-7828-77248E4C29B1}"/>
                </a:ext>
              </a:extLst>
            </p:cNvPr>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1" name="Google Shape;2025;p37">
              <a:extLst>
                <a:ext uri="{FF2B5EF4-FFF2-40B4-BE49-F238E27FC236}">
                  <a16:creationId xmlns:a16="http://schemas.microsoft.com/office/drawing/2014/main" id="{199D9B39-E695-A46C-32ED-5918EEAD329F}"/>
                </a:ext>
              </a:extLst>
            </p:cNvPr>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2" name="Google Shape;2026;p37">
              <a:extLst>
                <a:ext uri="{FF2B5EF4-FFF2-40B4-BE49-F238E27FC236}">
                  <a16:creationId xmlns:a16="http://schemas.microsoft.com/office/drawing/2014/main" id="{4CFB5D3D-7829-F6AB-A964-CD846863B638}"/>
                </a:ext>
              </a:extLst>
            </p:cNvPr>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3" name="Google Shape;2027;p37">
              <a:extLst>
                <a:ext uri="{FF2B5EF4-FFF2-40B4-BE49-F238E27FC236}">
                  <a16:creationId xmlns:a16="http://schemas.microsoft.com/office/drawing/2014/main" id="{301DF4D4-8786-9DE1-EC6A-70935FAA007D}"/>
                </a:ext>
              </a:extLst>
            </p:cNvPr>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4" name="Google Shape;2028;p37">
              <a:extLst>
                <a:ext uri="{FF2B5EF4-FFF2-40B4-BE49-F238E27FC236}">
                  <a16:creationId xmlns:a16="http://schemas.microsoft.com/office/drawing/2014/main" id="{BBADDB29-D70E-ACC9-8047-311029DCD420}"/>
                </a:ext>
              </a:extLst>
            </p:cNvPr>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5" name="Google Shape;2029;p37">
              <a:extLst>
                <a:ext uri="{FF2B5EF4-FFF2-40B4-BE49-F238E27FC236}">
                  <a16:creationId xmlns:a16="http://schemas.microsoft.com/office/drawing/2014/main" id="{62F735AF-90FB-7787-AD9A-C02A3C2C02A4}"/>
                </a:ext>
              </a:extLst>
            </p:cNvPr>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6" name="Google Shape;2030;p37">
              <a:extLst>
                <a:ext uri="{FF2B5EF4-FFF2-40B4-BE49-F238E27FC236}">
                  <a16:creationId xmlns:a16="http://schemas.microsoft.com/office/drawing/2014/main" id="{BCF5CD4B-2818-B56D-5908-6670A0CA55D9}"/>
                </a:ext>
              </a:extLst>
            </p:cNvPr>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7" name="Google Shape;2031;p37">
              <a:extLst>
                <a:ext uri="{FF2B5EF4-FFF2-40B4-BE49-F238E27FC236}">
                  <a16:creationId xmlns:a16="http://schemas.microsoft.com/office/drawing/2014/main" id="{59C8C90A-9945-50A4-B0E7-A581059E9024}"/>
                </a:ext>
              </a:extLst>
            </p:cNvPr>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8" name="Google Shape;2032;p37">
              <a:extLst>
                <a:ext uri="{FF2B5EF4-FFF2-40B4-BE49-F238E27FC236}">
                  <a16:creationId xmlns:a16="http://schemas.microsoft.com/office/drawing/2014/main" id="{1301BDEE-1D4B-B7F5-332B-C728C51D2C15}"/>
                </a:ext>
              </a:extLst>
            </p:cNvPr>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09" name="Google Shape;2033;p37">
              <a:extLst>
                <a:ext uri="{FF2B5EF4-FFF2-40B4-BE49-F238E27FC236}">
                  <a16:creationId xmlns:a16="http://schemas.microsoft.com/office/drawing/2014/main" id="{391F054B-71BD-AA05-5FDC-E891DE528302}"/>
                </a:ext>
              </a:extLst>
            </p:cNvPr>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0" name="Google Shape;2034;p37">
              <a:extLst>
                <a:ext uri="{FF2B5EF4-FFF2-40B4-BE49-F238E27FC236}">
                  <a16:creationId xmlns:a16="http://schemas.microsoft.com/office/drawing/2014/main" id="{4489B5BD-13A0-9208-B2CF-58EDEBA558DE}"/>
                </a:ext>
              </a:extLst>
            </p:cNvPr>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1" name="Google Shape;2035;p37">
              <a:extLst>
                <a:ext uri="{FF2B5EF4-FFF2-40B4-BE49-F238E27FC236}">
                  <a16:creationId xmlns:a16="http://schemas.microsoft.com/office/drawing/2014/main" id="{D2BB9741-990D-1838-95BE-66364A89E855}"/>
                </a:ext>
              </a:extLst>
            </p:cNvPr>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2" name="Google Shape;2036;p37">
              <a:extLst>
                <a:ext uri="{FF2B5EF4-FFF2-40B4-BE49-F238E27FC236}">
                  <a16:creationId xmlns:a16="http://schemas.microsoft.com/office/drawing/2014/main" id="{93636BAB-9ADC-BF77-49A3-91BFE0CD4C05}"/>
                </a:ext>
              </a:extLst>
            </p:cNvPr>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3" name="Google Shape;2037;p37">
              <a:extLst>
                <a:ext uri="{FF2B5EF4-FFF2-40B4-BE49-F238E27FC236}">
                  <a16:creationId xmlns:a16="http://schemas.microsoft.com/office/drawing/2014/main" id="{C5C458A6-1C1E-E208-4C68-BEAEA11D3780}"/>
                </a:ext>
              </a:extLst>
            </p:cNvPr>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4" name="Google Shape;2038;p37">
              <a:extLst>
                <a:ext uri="{FF2B5EF4-FFF2-40B4-BE49-F238E27FC236}">
                  <a16:creationId xmlns:a16="http://schemas.microsoft.com/office/drawing/2014/main" id="{AEDB2A11-B84A-3090-A1A5-8555516A6681}"/>
                </a:ext>
              </a:extLst>
            </p:cNvPr>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5" name="Google Shape;2039;p37">
              <a:extLst>
                <a:ext uri="{FF2B5EF4-FFF2-40B4-BE49-F238E27FC236}">
                  <a16:creationId xmlns:a16="http://schemas.microsoft.com/office/drawing/2014/main" id="{6D154051-63AF-F1AC-D5FF-0A609E1B98CE}"/>
                </a:ext>
              </a:extLst>
            </p:cNvPr>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6" name="Google Shape;2040;p37">
              <a:extLst>
                <a:ext uri="{FF2B5EF4-FFF2-40B4-BE49-F238E27FC236}">
                  <a16:creationId xmlns:a16="http://schemas.microsoft.com/office/drawing/2014/main" id="{92E3E584-3E92-2BA9-4E24-C24858F3AA9C}"/>
                </a:ext>
              </a:extLst>
            </p:cNvPr>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7" name="Google Shape;2041;p37">
              <a:extLst>
                <a:ext uri="{FF2B5EF4-FFF2-40B4-BE49-F238E27FC236}">
                  <a16:creationId xmlns:a16="http://schemas.microsoft.com/office/drawing/2014/main" id="{ABF34542-2A03-F9C4-77EF-B61C577D4AE7}"/>
                </a:ext>
              </a:extLst>
            </p:cNvPr>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8" name="Google Shape;2042;p37">
              <a:extLst>
                <a:ext uri="{FF2B5EF4-FFF2-40B4-BE49-F238E27FC236}">
                  <a16:creationId xmlns:a16="http://schemas.microsoft.com/office/drawing/2014/main" id="{A378BBFD-EA10-C8E9-C628-8D3BC9A775B7}"/>
                </a:ext>
              </a:extLst>
            </p:cNvPr>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19" name="Google Shape;2043;p37">
              <a:extLst>
                <a:ext uri="{FF2B5EF4-FFF2-40B4-BE49-F238E27FC236}">
                  <a16:creationId xmlns:a16="http://schemas.microsoft.com/office/drawing/2014/main" id="{F7A172CF-F4D3-81DF-1DBA-BBB0DC8F0CBC}"/>
                </a:ext>
              </a:extLst>
            </p:cNvPr>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0" name="Google Shape;2044;p37">
              <a:extLst>
                <a:ext uri="{FF2B5EF4-FFF2-40B4-BE49-F238E27FC236}">
                  <a16:creationId xmlns:a16="http://schemas.microsoft.com/office/drawing/2014/main" id="{CBDAB54E-5808-062B-C6B6-799E6F866506}"/>
                </a:ext>
              </a:extLst>
            </p:cNvPr>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1" name="Google Shape;2045;p37">
              <a:extLst>
                <a:ext uri="{FF2B5EF4-FFF2-40B4-BE49-F238E27FC236}">
                  <a16:creationId xmlns:a16="http://schemas.microsoft.com/office/drawing/2014/main" id="{259FF4F0-0891-2C41-E063-13D4B5AA11C8}"/>
                </a:ext>
              </a:extLst>
            </p:cNvPr>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2" name="Google Shape;2046;p37">
              <a:extLst>
                <a:ext uri="{FF2B5EF4-FFF2-40B4-BE49-F238E27FC236}">
                  <a16:creationId xmlns:a16="http://schemas.microsoft.com/office/drawing/2014/main" id="{54F674C0-6A7D-B973-9270-E03C71DABCAC}"/>
                </a:ext>
              </a:extLst>
            </p:cNvPr>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3" name="Google Shape;2047;p37">
              <a:extLst>
                <a:ext uri="{FF2B5EF4-FFF2-40B4-BE49-F238E27FC236}">
                  <a16:creationId xmlns:a16="http://schemas.microsoft.com/office/drawing/2014/main" id="{325C5683-555A-AF0E-F987-E860C083E992}"/>
                </a:ext>
              </a:extLst>
            </p:cNvPr>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4" name="Google Shape;2048;p37">
              <a:extLst>
                <a:ext uri="{FF2B5EF4-FFF2-40B4-BE49-F238E27FC236}">
                  <a16:creationId xmlns:a16="http://schemas.microsoft.com/office/drawing/2014/main" id="{DC32BB4D-EB2F-10BC-200B-ECD222284EDA}"/>
                </a:ext>
              </a:extLst>
            </p:cNvPr>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5" name="Google Shape;2049;p37">
              <a:extLst>
                <a:ext uri="{FF2B5EF4-FFF2-40B4-BE49-F238E27FC236}">
                  <a16:creationId xmlns:a16="http://schemas.microsoft.com/office/drawing/2014/main" id="{9AAC0C5A-D213-BF10-1C8F-967C6107B550}"/>
                </a:ext>
              </a:extLst>
            </p:cNvPr>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6" name="Google Shape;2050;p37">
              <a:extLst>
                <a:ext uri="{FF2B5EF4-FFF2-40B4-BE49-F238E27FC236}">
                  <a16:creationId xmlns:a16="http://schemas.microsoft.com/office/drawing/2014/main" id="{0717C076-9D7D-DAAA-B368-6C687E8F0A1A}"/>
                </a:ext>
              </a:extLst>
            </p:cNvPr>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7" name="Google Shape;2051;p37">
              <a:extLst>
                <a:ext uri="{FF2B5EF4-FFF2-40B4-BE49-F238E27FC236}">
                  <a16:creationId xmlns:a16="http://schemas.microsoft.com/office/drawing/2014/main" id="{43BE8958-A5C8-5AD5-DBA9-521260030445}"/>
                </a:ext>
              </a:extLst>
            </p:cNvPr>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8" name="Google Shape;2052;p37">
              <a:extLst>
                <a:ext uri="{FF2B5EF4-FFF2-40B4-BE49-F238E27FC236}">
                  <a16:creationId xmlns:a16="http://schemas.microsoft.com/office/drawing/2014/main" id="{5024372A-8142-16CE-9B4C-FB9D130C5FE1}"/>
                </a:ext>
              </a:extLst>
            </p:cNvPr>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29" name="Google Shape;2053;p37">
              <a:extLst>
                <a:ext uri="{FF2B5EF4-FFF2-40B4-BE49-F238E27FC236}">
                  <a16:creationId xmlns:a16="http://schemas.microsoft.com/office/drawing/2014/main" id="{06C5DBB5-95F7-9C7C-4FE3-92CDC79610FC}"/>
                </a:ext>
              </a:extLst>
            </p:cNvPr>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0" name="Google Shape;2054;p37">
              <a:extLst>
                <a:ext uri="{FF2B5EF4-FFF2-40B4-BE49-F238E27FC236}">
                  <a16:creationId xmlns:a16="http://schemas.microsoft.com/office/drawing/2014/main" id="{A2803D67-49CF-EF36-E721-76C1659065C7}"/>
                </a:ext>
              </a:extLst>
            </p:cNvPr>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1" name="Google Shape;2055;p37">
              <a:extLst>
                <a:ext uri="{FF2B5EF4-FFF2-40B4-BE49-F238E27FC236}">
                  <a16:creationId xmlns:a16="http://schemas.microsoft.com/office/drawing/2014/main" id="{668CDE17-1DFA-0E57-536B-6EA6617AAED5}"/>
                </a:ext>
              </a:extLst>
            </p:cNvPr>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2" name="Google Shape;2056;p37">
              <a:extLst>
                <a:ext uri="{FF2B5EF4-FFF2-40B4-BE49-F238E27FC236}">
                  <a16:creationId xmlns:a16="http://schemas.microsoft.com/office/drawing/2014/main" id="{A7509624-E0FE-C16A-67E5-CA2A9BC68BD4}"/>
                </a:ext>
              </a:extLst>
            </p:cNvPr>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3" name="Google Shape;2057;p37">
              <a:extLst>
                <a:ext uri="{FF2B5EF4-FFF2-40B4-BE49-F238E27FC236}">
                  <a16:creationId xmlns:a16="http://schemas.microsoft.com/office/drawing/2014/main" id="{9F19F900-22DF-474F-0AC7-B0F56E4192F2}"/>
                </a:ext>
              </a:extLst>
            </p:cNvPr>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4" name="Google Shape;2058;p37">
              <a:extLst>
                <a:ext uri="{FF2B5EF4-FFF2-40B4-BE49-F238E27FC236}">
                  <a16:creationId xmlns:a16="http://schemas.microsoft.com/office/drawing/2014/main" id="{05844F59-117A-90D5-0A29-F8AB044BD0D5}"/>
                </a:ext>
              </a:extLst>
            </p:cNvPr>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5" name="Google Shape;2059;p37">
              <a:extLst>
                <a:ext uri="{FF2B5EF4-FFF2-40B4-BE49-F238E27FC236}">
                  <a16:creationId xmlns:a16="http://schemas.microsoft.com/office/drawing/2014/main" id="{A7EB1263-4C0E-4873-CE3B-7B3A45DC70D7}"/>
                </a:ext>
              </a:extLst>
            </p:cNvPr>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6" name="Google Shape;2060;p37">
              <a:extLst>
                <a:ext uri="{FF2B5EF4-FFF2-40B4-BE49-F238E27FC236}">
                  <a16:creationId xmlns:a16="http://schemas.microsoft.com/office/drawing/2014/main" id="{25A05514-FCEC-F5C8-4180-2F688ECA9655}"/>
                </a:ext>
              </a:extLst>
            </p:cNvPr>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7" name="Google Shape;2061;p37">
              <a:extLst>
                <a:ext uri="{FF2B5EF4-FFF2-40B4-BE49-F238E27FC236}">
                  <a16:creationId xmlns:a16="http://schemas.microsoft.com/office/drawing/2014/main" id="{BEDCFF4C-0574-50EA-1C6A-14696BF0B985}"/>
                </a:ext>
              </a:extLst>
            </p:cNvPr>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8" name="Google Shape;2062;p37">
              <a:extLst>
                <a:ext uri="{FF2B5EF4-FFF2-40B4-BE49-F238E27FC236}">
                  <a16:creationId xmlns:a16="http://schemas.microsoft.com/office/drawing/2014/main" id="{EC4CFC51-D55A-D432-D2D7-AB89BF702F6D}"/>
                </a:ext>
              </a:extLst>
            </p:cNvPr>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39" name="Google Shape;2063;p37">
              <a:extLst>
                <a:ext uri="{FF2B5EF4-FFF2-40B4-BE49-F238E27FC236}">
                  <a16:creationId xmlns:a16="http://schemas.microsoft.com/office/drawing/2014/main" id="{7C695FC0-FEA3-7CEE-E4E7-5E9B5C8B8A9B}"/>
                </a:ext>
              </a:extLst>
            </p:cNvPr>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0" name="Google Shape;2064;p37">
              <a:extLst>
                <a:ext uri="{FF2B5EF4-FFF2-40B4-BE49-F238E27FC236}">
                  <a16:creationId xmlns:a16="http://schemas.microsoft.com/office/drawing/2014/main" id="{EC1CA74C-8DA9-1660-D0ED-21F30EA2F487}"/>
                </a:ext>
              </a:extLst>
            </p:cNvPr>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1" name="Google Shape;2065;p37">
              <a:extLst>
                <a:ext uri="{FF2B5EF4-FFF2-40B4-BE49-F238E27FC236}">
                  <a16:creationId xmlns:a16="http://schemas.microsoft.com/office/drawing/2014/main" id="{F18C1C5B-64CE-B4CB-BACB-A9B518BC17A0}"/>
                </a:ext>
              </a:extLst>
            </p:cNvPr>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2" name="Google Shape;2066;p37">
              <a:extLst>
                <a:ext uri="{FF2B5EF4-FFF2-40B4-BE49-F238E27FC236}">
                  <a16:creationId xmlns:a16="http://schemas.microsoft.com/office/drawing/2014/main" id="{359F64D8-FA7F-155F-AD93-90DFF83A7C53}"/>
                </a:ext>
              </a:extLst>
            </p:cNvPr>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3" name="Google Shape;2067;p37">
              <a:extLst>
                <a:ext uri="{FF2B5EF4-FFF2-40B4-BE49-F238E27FC236}">
                  <a16:creationId xmlns:a16="http://schemas.microsoft.com/office/drawing/2014/main" id="{7C3FC268-DC39-E607-34EE-14F0AAACFEE6}"/>
                </a:ext>
              </a:extLst>
            </p:cNvPr>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4" name="Google Shape;2068;p37">
              <a:extLst>
                <a:ext uri="{FF2B5EF4-FFF2-40B4-BE49-F238E27FC236}">
                  <a16:creationId xmlns:a16="http://schemas.microsoft.com/office/drawing/2014/main" id="{D509471C-7264-8477-39F1-A83767EAEE91}"/>
                </a:ext>
              </a:extLst>
            </p:cNvPr>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5" name="Google Shape;2069;p37">
              <a:extLst>
                <a:ext uri="{FF2B5EF4-FFF2-40B4-BE49-F238E27FC236}">
                  <a16:creationId xmlns:a16="http://schemas.microsoft.com/office/drawing/2014/main" id="{36B7A111-450B-C191-948C-1DB31717FDFA}"/>
                </a:ext>
              </a:extLst>
            </p:cNvPr>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6" name="Google Shape;2070;p37">
              <a:extLst>
                <a:ext uri="{FF2B5EF4-FFF2-40B4-BE49-F238E27FC236}">
                  <a16:creationId xmlns:a16="http://schemas.microsoft.com/office/drawing/2014/main" id="{85949E33-0EC8-FF6D-C53F-0AC5DAD5557E}"/>
                </a:ext>
              </a:extLst>
            </p:cNvPr>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7" name="Google Shape;2071;p37">
              <a:extLst>
                <a:ext uri="{FF2B5EF4-FFF2-40B4-BE49-F238E27FC236}">
                  <a16:creationId xmlns:a16="http://schemas.microsoft.com/office/drawing/2014/main" id="{7FB08FD9-3140-BD64-B371-AD6E5FAF037D}"/>
                </a:ext>
              </a:extLst>
            </p:cNvPr>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8" name="Google Shape;2072;p37">
              <a:extLst>
                <a:ext uri="{FF2B5EF4-FFF2-40B4-BE49-F238E27FC236}">
                  <a16:creationId xmlns:a16="http://schemas.microsoft.com/office/drawing/2014/main" id="{D15E1201-E721-CE91-6753-0B9D8AE2FE28}"/>
                </a:ext>
              </a:extLst>
            </p:cNvPr>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9" name="Google Shape;2073;p37">
              <a:extLst>
                <a:ext uri="{FF2B5EF4-FFF2-40B4-BE49-F238E27FC236}">
                  <a16:creationId xmlns:a16="http://schemas.microsoft.com/office/drawing/2014/main" id="{7DEF8CB1-4C1F-C1E4-4E5C-C2E767D511B1}"/>
                </a:ext>
              </a:extLst>
            </p:cNvPr>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0" name="Google Shape;2074;p37">
              <a:extLst>
                <a:ext uri="{FF2B5EF4-FFF2-40B4-BE49-F238E27FC236}">
                  <a16:creationId xmlns:a16="http://schemas.microsoft.com/office/drawing/2014/main" id="{B21E9532-DE19-4C52-88E4-31E6C2D0EC17}"/>
                </a:ext>
              </a:extLst>
            </p:cNvPr>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1" name="Google Shape;2075;p37">
              <a:extLst>
                <a:ext uri="{FF2B5EF4-FFF2-40B4-BE49-F238E27FC236}">
                  <a16:creationId xmlns:a16="http://schemas.microsoft.com/office/drawing/2014/main" id="{4A6C5741-B141-9813-9DB0-6F8B36379646}"/>
                </a:ext>
              </a:extLst>
            </p:cNvPr>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2" name="Google Shape;2076;p37">
              <a:extLst>
                <a:ext uri="{FF2B5EF4-FFF2-40B4-BE49-F238E27FC236}">
                  <a16:creationId xmlns:a16="http://schemas.microsoft.com/office/drawing/2014/main" id="{2EDE8357-8771-556E-A226-3099D73339C8}"/>
                </a:ext>
              </a:extLst>
            </p:cNvPr>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3" name="Google Shape;2077;p37">
              <a:extLst>
                <a:ext uri="{FF2B5EF4-FFF2-40B4-BE49-F238E27FC236}">
                  <a16:creationId xmlns:a16="http://schemas.microsoft.com/office/drawing/2014/main" id="{E231F568-2762-B989-AD54-C778DA7CDE83}"/>
                </a:ext>
              </a:extLst>
            </p:cNvPr>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4" name="Google Shape;2078;p37">
              <a:extLst>
                <a:ext uri="{FF2B5EF4-FFF2-40B4-BE49-F238E27FC236}">
                  <a16:creationId xmlns:a16="http://schemas.microsoft.com/office/drawing/2014/main" id="{685FA7A7-74C9-3F8D-D5A4-C8BB5A9241EF}"/>
                </a:ext>
              </a:extLst>
            </p:cNvPr>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5" name="Google Shape;2079;p37">
              <a:extLst>
                <a:ext uri="{FF2B5EF4-FFF2-40B4-BE49-F238E27FC236}">
                  <a16:creationId xmlns:a16="http://schemas.microsoft.com/office/drawing/2014/main" id="{3F8A07BC-58AB-B0EE-0B65-043900C05625}"/>
                </a:ext>
              </a:extLst>
            </p:cNvPr>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6" name="Google Shape;2080;p37">
              <a:extLst>
                <a:ext uri="{FF2B5EF4-FFF2-40B4-BE49-F238E27FC236}">
                  <a16:creationId xmlns:a16="http://schemas.microsoft.com/office/drawing/2014/main" id="{70FA2394-78DD-E2D6-D0B8-A682C7C16BA2}"/>
                </a:ext>
              </a:extLst>
            </p:cNvPr>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7" name="Google Shape;2081;p37">
              <a:extLst>
                <a:ext uri="{FF2B5EF4-FFF2-40B4-BE49-F238E27FC236}">
                  <a16:creationId xmlns:a16="http://schemas.microsoft.com/office/drawing/2014/main" id="{CC2F6870-A1CD-DD84-6B9A-FC4EF9628558}"/>
                </a:ext>
              </a:extLst>
            </p:cNvPr>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8" name="Google Shape;2082;p37">
              <a:extLst>
                <a:ext uri="{FF2B5EF4-FFF2-40B4-BE49-F238E27FC236}">
                  <a16:creationId xmlns:a16="http://schemas.microsoft.com/office/drawing/2014/main" id="{702C4EA5-F6E2-23B2-E5D8-E8E2CF8A10E3}"/>
                </a:ext>
              </a:extLst>
            </p:cNvPr>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9" name="Google Shape;2083;p37">
              <a:extLst>
                <a:ext uri="{FF2B5EF4-FFF2-40B4-BE49-F238E27FC236}">
                  <a16:creationId xmlns:a16="http://schemas.microsoft.com/office/drawing/2014/main" id="{3AC3DB86-1ACB-CE0F-4774-5994561A8A8C}"/>
                </a:ext>
              </a:extLst>
            </p:cNvPr>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0" name="Google Shape;2084;p37">
              <a:extLst>
                <a:ext uri="{FF2B5EF4-FFF2-40B4-BE49-F238E27FC236}">
                  <a16:creationId xmlns:a16="http://schemas.microsoft.com/office/drawing/2014/main" id="{EA809FFA-4DBE-9FD2-F2AD-EFC3A7BBD1A3}"/>
                </a:ext>
              </a:extLst>
            </p:cNvPr>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1" name="Google Shape;2085;p37">
              <a:extLst>
                <a:ext uri="{FF2B5EF4-FFF2-40B4-BE49-F238E27FC236}">
                  <a16:creationId xmlns:a16="http://schemas.microsoft.com/office/drawing/2014/main" id="{357E8FFE-B87E-3EFD-530A-B0B92E600DA6}"/>
                </a:ext>
              </a:extLst>
            </p:cNvPr>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2" name="Google Shape;2086;p37">
              <a:extLst>
                <a:ext uri="{FF2B5EF4-FFF2-40B4-BE49-F238E27FC236}">
                  <a16:creationId xmlns:a16="http://schemas.microsoft.com/office/drawing/2014/main" id="{1B1D589E-00A9-EAE1-8DA5-658477085AEC}"/>
                </a:ext>
              </a:extLst>
            </p:cNvPr>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3" name="Google Shape;2087;p37">
              <a:extLst>
                <a:ext uri="{FF2B5EF4-FFF2-40B4-BE49-F238E27FC236}">
                  <a16:creationId xmlns:a16="http://schemas.microsoft.com/office/drawing/2014/main" id="{A766A5DD-A0B3-01B7-6672-B2A80CF0B361}"/>
                </a:ext>
              </a:extLst>
            </p:cNvPr>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4" name="Google Shape;2088;p37">
              <a:extLst>
                <a:ext uri="{FF2B5EF4-FFF2-40B4-BE49-F238E27FC236}">
                  <a16:creationId xmlns:a16="http://schemas.microsoft.com/office/drawing/2014/main" id="{F8A1D03D-FE19-B754-89EC-9F4CD23548BB}"/>
                </a:ext>
              </a:extLst>
            </p:cNvPr>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5" name="Google Shape;2089;p37">
              <a:extLst>
                <a:ext uri="{FF2B5EF4-FFF2-40B4-BE49-F238E27FC236}">
                  <a16:creationId xmlns:a16="http://schemas.microsoft.com/office/drawing/2014/main" id="{3F992C31-6C47-3F82-3261-AAC800F92617}"/>
                </a:ext>
              </a:extLst>
            </p:cNvPr>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6" name="Google Shape;2090;p37">
              <a:extLst>
                <a:ext uri="{FF2B5EF4-FFF2-40B4-BE49-F238E27FC236}">
                  <a16:creationId xmlns:a16="http://schemas.microsoft.com/office/drawing/2014/main" id="{5D75F2FC-F850-5018-6ACC-9D1F4BC9E5CB}"/>
                </a:ext>
              </a:extLst>
            </p:cNvPr>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7" name="Google Shape;2091;p37">
              <a:extLst>
                <a:ext uri="{FF2B5EF4-FFF2-40B4-BE49-F238E27FC236}">
                  <a16:creationId xmlns:a16="http://schemas.microsoft.com/office/drawing/2014/main" id="{053958AA-B29D-B70E-64F2-1FB761612366}"/>
                </a:ext>
              </a:extLst>
            </p:cNvPr>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8" name="Google Shape;2092;p37">
              <a:extLst>
                <a:ext uri="{FF2B5EF4-FFF2-40B4-BE49-F238E27FC236}">
                  <a16:creationId xmlns:a16="http://schemas.microsoft.com/office/drawing/2014/main" id="{F8F39ACD-C54E-1C46-438A-38D5C2B89056}"/>
                </a:ext>
              </a:extLst>
            </p:cNvPr>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9" name="Google Shape;2093;p37">
              <a:extLst>
                <a:ext uri="{FF2B5EF4-FFF2-40B4-BE49-F238E27FC236}">
                  <a16:creationId xmlns:a16="http://schemas.microsoft.com/office/drawing/2014/main" id="{B9C2339E-8EAF-38E9-6F36-C988EA87FF81}"/>
                </a:ext>
              </a:extLst>
            </p:cNvPr>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0" name="Google Shape;2094;p37">
              <a:extLst>
                <a:ext uri="{FF2B5EF4-FFF2-40B4-BE49-F238E27FC236}">
                  <a16:creationId xmlns:a16="http://schemas.microsoft.com/office/drawing/2014/main" id="{A40E6006-5158-844E-61C8-D0ABCF84434E}"/>
                </a:ext>
              </a:extLst>
            </p:cNvPr>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1" name="Google Shape;2095;p37">
              <a:extLst>
                <a:ext uri="{FF2B5EF4-FFF2-40B4-BE49-F238E27FC236}">
                  <a16:creationId xmlns:a16="http://schemas.microsoft.com/office/drawing/2014/main" id="{490ECB28-025D-6024-F053-83EE3762DEE2}"/>
                </a:ext>
              </a:extLst>
            </p:cNvPr>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2" name="Google Shape;2096;p37">
              <a:extLst>
                <a:ext uri="{FF2B5EF4-FFF2-40B4-BE49-F238E27FC236}">
                  <a16:creationId xmlns:a16="http://schemas.microsoft.com/office/drawing/2014/main" id="{24E9EFC5-5754-9BB8-678E-C485C70C9A98}"/>
                </a:ext>
              </a:extLst>
            </p:cNvPr>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3" name="Google Shape;2097;p37">
              <a:extLst>
                <a:ext uri="{FF2B5EF4-FFF2-40B4-BE49-F238E27FC236}">
                  <a16:creationId xmlns:a16="http://schemas.microsoft.com/office/drawing/2014/main" id="{4F17AAEB-E67C-1B78-DA3B-596C9007D629}"/>
                </a:ext>
              </a:extLst>
            </p:cNvPr>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4" name="Google Shape;2098;p37">
              <a:extLst>
                <a:ext uri="{FF2B5EF4-FFF2-40B4-BE49-F238E27FC236}">
                  <a16:creationId xmlns:a16="http://schemas.microsoft.com/office/drawing/2014/main" id="{166752ED-FEB4-2DAE-6153-3F35D388EAA3}"/>
                </a:ext>
              </a:extLst>
            </p:cNvPr>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5" name="Google Shape;2099;p37">
              <a:extLst>
                <a:ext uri="{FF2B5EF4-FFF2-40B4-BE49-F238E27FC236}">
                  <a16:creationId xmlns:a16="http://schemas.microsoft.com/office/drawing/2014/main" id="{0C5648FB-5C36-63DD-722E-FD47D4F289F1}"/>
                </a:ext>
              </a:extLst>
            </p:cNvPr>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6" name="Google Shape;2100;p37">
              <a:extLst>
                <a:ext uri="{FF2B5EF4-FFF2-40B4-BE49-F238E27FC236}">
                  <a16:creationId xmlns:a16="http://schemas.microsoft.com/office/drawing/2014/main" id="{63C6EF22-4A98-DD03-E243-84201721410C}"/>
                </a:ext>
              </a:extLst>
            </p:cNvPr>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7" name="Google Shape;2101;p37">
              <a:extLst>
                <a:ext uri="{FF2B5EF4-FFF2-40B4-BE49-F238E27FC236}">
                  <a16:creationId xmlns:a16="http://schemas.microsoft.com/office/drawing/2014/main" id="{22E8BE2E-02B6-297F-D30D-D16863041BB1}"/>
                </a:ext>
              </a:extLst>
            </p:cNvPr>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8" name="Google Shape;2102;p37">
              <a:extLst>
                <a:ext uri="{FF2B5EF4-FFF2-40B4-BE49-F238E27FC236}">
                  <a16:creationId xmlns:a16="http://schemas.microsoft.com/office/drawing/2014/main" id="{24948803-5C1B-D588-3FF9-11BD81AE336B}"/>
                </a:ext>
              </a:extLst>
            </p:cNvPr>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9" name="Google Shape;2103;p37">
              <a:extLst>
                <a:ext uri="{FF2B5EF4-FFF2-40B4-BE49-F238E27FC236}">
                  <a16:creationId xmlns:a16="http://schemas.microsoft.com/office/drawing/2014/main" id="{08D88425-CEB9-BC28-A42E-E40E7B4F74E3}"/>
                </a:ext>
              </a:extLst>
            </p:cNvPr>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0" name="Google Shape;2105;p37">
              <a:extLst>
                <a:ext uri="{FF2B5EF4-FFF2-40B4-BE49-F238E27FC236}">
                  <a16:creationId xmlns:a16="http://schemas.microsoft.com/office/drawing/2014/main" id="{15944D53-F1FD-AF13-A2EE-4506A36B9309}"/>
                </a:ext>
              </a:extLst>
            </p:cNvPr>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481" name="TextBox 480">
            <a:extLst>
              <a:ext uri="{FF2B5EF4-FFF2-40B4-BE49-F238E27FC236}">
                <a16:creationId xmlns:a16="http://schemas.microsoft.com/office/drawing/2014/main" id="{83900344-0010-3162-C763-940DFF66097D}"/>
              </a:ext>
            </a:extLst>
          </p:cNvPr>
          <p:cNvSpPr txBox="1"/>
          <p:nvPr/>
        </p:nvSpPr>
        <p:spPr>
          <a:xfrm>
            <a:off x="9604825" y="5540200"/>
            <a:ext cx="496906" cy="461665"/>
          </a:xfrm>
          <a:prstGeom prst="rect">
            <a:avLst/>
          </a:prstGeom>
          <a:noFill/>
        </p:spPr>
        <p:txBody>
          <a:bodyPr wrap="square">
            <a:spAutoFit/>
          </a:bodyPr>
          <a:lstStyle/>
          <a:p>
            <a:pPr defTabSz="1219170">
              <a:buClr>
                <a:srgbClr val="000000"/>
              </a:buClr>
            </a:pPr>
            <a:r>
              <a:rPr lang="en-IN" sz="2400" kern="0" dirty="0">
                <a:solidFill>
                  <a:srgbClr val="000000"/>
                </a:solidFill>
                <a:latin typeface="Arial"/>
                <a:cs typeface="Arial"/>
                <a:sym typeface="Arial"/>
              </a:rPr>
              <a:t>🔒</a:t>
            </a:r>
          </a:p>
        </p:txBody>
      </p:sp>
      <p:grpSp>
        <p:nvGrpSpPr>
          <p:cNvPr id="482" name="Google Shape;2104;p67">
            <a:extLst>
              <a:ext uri="{FF2B5EF4-FFF2-40B4-BE49-F238E27FC236}">
                <a16:creationId xmlns:a16="http://schemas.microsoft.com/office/drawing/2014/main" id="{7A13FDC4-DC19-7708-1C6B-1EAF8B8C7B0A}"/>
              </a:ext>
            </a:extLst>
          </p:cNvPr>
          <p:cNvGrpSpPr/>
          <p:nvPr/>
        </p:nvGrpSpPr>
        <p:grpSpPr>
          <a:xfrm>
            <a:off x="9323487" y="5572661"/>
            <a:ext cx="451264" cy="686232"/>
            <a:chOff x="3720981" y="1611252"/>
            <a:chExt cx="1595009" cy="3066472"/>
          </a:xfrm>
        </p:grpSpPr>
        <p:sp>
          <p:nvSpPr>
            <p:cNvPr id="483" name="Google Shape;2105;p67">
              <a:extLst>
                <a:ext uri="{FF2B5EF4-FFF2-40B4-BE49-F238E27FC236}">
                  <a16:creationId xmlns:a16="http://schemas.microsoft.com/office/drawing/2014/main" id="{92D0F40E-02B1-C6C8-5598-EB36AF7028C7}"/>
                </a:ext>
              </a:extLst>
            </p:cNvPr>
            <p:cNvSpPr/>
            <p:nvPr/>
          </p:nvSpPr>
          <p:spPr>
            <a:xfrm>
              <a:off x="4292635" y="1611252"/>
              <a:ext cx="435090" cy="443395"/>
            </a:xfrm>
            <a:custGeom>
              <a:avLst/>
              <a:gdLst/>
              <a:ahLst/>
              <a:cxnLst/>
              <a:rect l="l" t="t" r="r" b="b"/>
              <a:pathLst>
                <a:path w="13569" h="13828" extrusionOk="0">
                  <a:moveTo>
                    <a:pt x="7953" y="1"/>
                  </a:moveTo>
                  <a:cubicBezTo>
                    <a:pt x="6331" y="1"/>
                    <a:pt x="4651" y="499"/>
                    <a:pt x="3376" y="1346"/>
                  </a:cubicBezTo>
                  <a:cubicBezTo>
                    <a:pt x="1421" y="2633"/>
                    <a:pt x="84" y="4889"/>
                    <a:pt x="51" y="7228"/>
                  </a:cubicBezTo>
                  <a:cubicBezTo>
                    <a:pt x="1" y="9584"/>
                    <a:pt x="1321" y="11940"/>
                    <a:pt x="3393" y="13009"/>
                  </a:cubicBezTo>
                  <a:cubicBezTo>
                    <a:pt x="4579" y="13627"/>
                    <a:pt x="5916" y="13811"/>
                    <a:pt x="7252" y="13828"/>
                  </a:cubicBezTo>
                  <a:cubicBezTo>
                    <a:pt x="9024" y="13828"/>
                    <a:pt x="10928" y="13443"/>
                    <a:pt x="12081" y="12090"/>
                  </a:cubicBezTo>
                  <a:cubicBezTo>
                    <a:pt x="13167" y="10820"/>
                    <a:pt x="13318" y="9032"/>
                    <a:pt x="13418" y="7378"/>
                  </a:cubicBezTo>
                  <a:cubicBezTo>
                    <a:pt x="13501" y="6142"/>
                    <a:pt x="13568" y="4872"/>
                    <a:pt x="13268" y="3669"/>
                  </a:cubicBezTo>
                  <a:cubicBezTo>
                    <a:pt x="12583" y="1068"/>
                    <a:pt x="10329" y="1"/>
                    <a:pt x="7953" y="1"/>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4" name="Google Shape;2106;p67">
              <a:extLst>
                <a:ext uri="{FF2B5EF4-FFF2-40B4-BE49-F238E27FC236}">
                  <a16:creationId xmlns:a16="http://schemas.microsoft.com/office/drawing/2014/main" id="{ABAA46C1-5DDB-91A1-307E-5656E8556B60}"/>
                </a:ext>
              </a:extLst>
            </p:cNvPr>
            <p:cNvSpPr/>
            <p:nvPr/>
          </p:nvSpPr>
          <p:spPr>
            <a:xfrm>
              <a:off x="4408422" y="1788892"/>
              <a:ext cx="293234" cy="234716"/>
            </a:xfrm>
            <a:custGeom>
              <a:avLst/>
              <a:gdLst/>
              <a:ahLst/>
              <a:cxnLst/>
              <a:rect l="l" t="t" r="r" b="b"/>
              <a:pathLst>
                <a:path w="9145" h="7320" extrusionOk="0">
                  <a:moveTo>
                    <a:pt x="4787" y="0"/>
                  </a:moveTo>
                  <a:cubicBezTo>
                    <a:pt x="3902" y="0"/>
                    <a:pt x="2938" y="227"/>
                    <a:pt x="1954" y="752"/>
                  </a:cubicBezTo>
                  <a:cubicBezTo>
                    <a:pt x="1954" y="752"/>
                    <a:pt x="250" y="2089"/>
                    <a:pt x="133" y="3960"/>
                  </a:cubicBezTo>
                  <a:cubicBezTo>
                    <a:pt x="0" y="5828"/>
                    <a:pt x="1732" y="7319"/>
                    <a:pt x="4065" y="7319"/>
                  </a:cubicBezTo>
                  <a:cubicBezTo>
                    <a:pt x="4091" y="7319"/>
                    <a:pt x="4117" y="7319"/>
                    <a:pt x="4143" y="7319"/>
                  </a:cubicBezTo>
                  <a:cubicBezTo>
                    <a:pt x="6515" y="7269"/>
                    <a:pt x="8855" y="6583"/>
                    <a:pt x="9022" y="3843"/>
                  </a:cubicBezTo>
                  <a:cubicBezTo>
                    <a:pt x="9145" y="1808"/>
                    <a:pt x="7283" y="0"/>
                    <a:pt x="4787" y="0"/>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5" name="Google Shape;2107;p67">
              <a:extLst>
                <a:ext uri="{FF2B5EF4-FFF2-40B4-BE49-F238E27FC236}">
                  <a16:creationId xmlns:a16="http://schemas.microsoft.com/office/drawing/2014/main" id="{64D53587-9F03-3B09-1364-A9CD4769537B}"/>
                </a:ext>
              </a:extLst>
            </p:cNvPr>
            <p:cNvSpPr/>
            <p:nvPr/>
          </p:nvSpPr>
          <p:spPr>
            <a:xfrm>
              <a:off x="4408422" y="1788892"/>
              <a:ext cx="293234" cy="234716"/>
            </a:xfrm>
            <a:custGeom>
              <a:avLst/>
              <a:gdLst/>
              <a:ahLst/>
              <a:cxnLst/>
              <a:rect l="l" t="t" r="r" b="b"/>
              <a:pathLst>
                <a:path w="9145" h="7320" extrusionOk="0">
                  <a:moveTo>
                    <a:pt x="4787" y="0"/>
                  </a:moveTo>
                  <a:cubicBezTo>
                    <a:pt x="3902" y="0"/>
                    <a:pt x="2938" y="227"/>
                    <a:pt x="1954" y="752"/>
                  </a:cubicBezTo>
                  <a:cubicBezTo>
                    <a:pt x="1954" y="752"/>
                    <a:pt x="250" y="2089"/>
                    <a:pt x="133" y="3960"/>
                  </a:cubicBezTo>
                  <a:cubicBezTo>
                    <a:pt x="0" y="5828"/>
                    <a:pt x="1732" y="7319"/>
                    <a:pt x="4065" y="7319"/>
                  </a:cubicBezTo>
                  <a:cubicBezTo>
                    <a:pt x="4091" y="7319"/>
                    <a:pt x="4117" y="7319"/>
                    <a:pt x="4143" y="7319"/>
                  </a:cubicBezTo>
                  <a:cubicBezTo>
                    <a:pt x="6515" y="7269"/>
                    <a:pt x="8855" y="6583"/>
                    <a:pt x="9022" y="3843"/>
                  </a:cubicBezTo>
                  <a:cubicBezTo>
                    <a:pt x="9145" y="1808"/>
                    <a:pt x="7283" y="0"/>
                    <a:pt x="4787" y="0"/>
                  </a:cubicBezTo>
                  <a:close/>
                </a:path>
              </a:pathLst>
            </a:custGeom>
            <a:solidFill>
              <a:srgbClr val="000000">
                <a:alpha val="2098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6" name="Google Shape;2108;p67">
              <a:extLst>
                <a:ext uri="{FF2B5EF4-FFF2-40B4-BE49-F238E27FC236}">
                  <a16:creationId xmlns:a16="http://schemas.microsoft.com/office/drawing/2014/main" id="{5405291B-E615-1590-8619-FC8C83A81F9F}"/>
                </a:ext>
              </a:extLst>
            </p:cNvPr>
            <p:cNvSpPr/>
            <p:nvPr/>
          </p:nvSpPr>
          <p:spPr>
            <a:xfrm>
              <a:off x="3720981" y="4234617"/>
              <a:ext cx="339184" cy="443106"/>
            </a:xfrm>
            <a:custGeom>
              <a:avLst/>
              <a:gdLst/>
              <a:ahLst/>
              <a:cxnLst/>
              <a:rect l="l" t="t" r="r" b="b"/>
              <a:pathLst>
                <a:path w="10578" h="13819" extrusionOk="0">
                  <a:moveTo>
                    <a:pt x="3476" y="1"/>
                  </a:moveTo>
                  <a:lnTo>
                    <a:pt x="1688" y="1922"/>
                  </a:lnTo>
                  <a:lnTo>
                    <a:pt x="1" y="3727"/>
                  </a:lnTo>
                  <a:lnTo>
                    <a:pt x="9993" y="13819"/>
                  </a:lnTo>
                  <a:cubicBezTo>
                    <a:pt x="9993" y="13819"/>
                    <a:pt x="10577" y="12098"/>
                    <a:pt x="9291" y="10126"/>
                  </a:cubicBezTo>
                  <a:cubicBezTo>
                    <a:pt x="8739" y="9291"/>
                    <a:pt x="8255" y="8405"/>
                    <a:pt x="7871" y="7469"/>
                  </a:cubicBezTo>
                  <a:cubicBezTo>
                    <a:pt x="6751" y="4696"/>
                    <a:pt x="7787" y="3777"/>
                    <a:pt x="7787" y="3777"/>
                  </a:cubicBezTo>
                  <a:lnTo>
                    <a:pt x="3476" y="1"/>
                  </a:ln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7" name="Google Shape;2109;p67">
              <a:extLst>
                <a:ext uri="{FF2B5EF4-FFF2-40B4-BE49-F238E27FC236}">
                  <a16:creationId xmlns:a16="http://schemas.microsoft.com/office/drawing/2014/main" id="{75283CE4-9BDF-6E2D-9766-2C71C6C560DB}"/>
                </a:ext>
              </a:extLst>
            </p:cNvPr>
            <p:cNvSpPr/>
            <p:nvPr/>
          </p:nvSpPr>
          <p:spPr>
            <a:xfrm>
              <a:off x="3720981" y="4296246"/>
              <a:ext cx="339184" cy="381477"/>
            </a:xfrm>
            <a:custGeom>
              <a:avLst/>
              <a:gdLst/>
              <a:ahLst/>
              <a:cxnLst/>
              <a:rect l="l" t="t" r="r" b="b"/>
              <a:pathLst>
                <a:path w="10578" h="11897" extrusionOk="0">
                  <a:moveTo>
                    <a:pt x="1688" y="0"/>
                  </a:moveTo>
                  <a:lnTo>
                    <a:pt x="1" y="1805"/>
                  </a:lnTo>
                  <a:lnTo>
                    <a:pt x="9993" y="11897"/>
                  </a:lnTo>
                  <a:cubicBezTo>
                    <a:pt x="9993" y="11897"/>
                    <a:pt x="10577" y="10176"/>
                    <a:pt x="9291" y="8204"/>
                  </a:cubicBezTo>
                  <a:cubicBezTo>
                    <a:pt x="8739" y="7369"/>
                    <a:pt x="8255" y="6483"/>
                    <a:pt x="7871" y="5547"/>
                  </a:cubicBezTo>
                  <a:cubicBezTo>
                    <a:pt x="7662" y="5535"/>
                    <a:pt x="7446" y="5528"/>
                    <a:pt x="7227" y="5528"/>
                  </a:cubicBezTo>
                  <a:cubicBezTo>
                    <a:pt x="6573" y="5528"/>
                    <a:pt x="5899" y="5593"/>
                    <a:pt x="5348" y="5781"/>
                  </a:cubicBezTo>
                  <a:cubicBezTo>
                    <a:pt x="3159" y="3175"/>
                    <a:pt x="2357" y="1187"/>
                    <a:pt x="1688"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8" name="Google Shape;2110;p67">
              <a:extLst>
                <a:ext uri="{FF2B5EF4-FFF2-40B4-BE49-F238E27FC236}">
                  <a16:creationId xmlns:a16="http://schemas.microsoft.com/office/drawing/2014/main" id="{B0D509BB-E7CB-DB72-0A33-930A8B55C688}"/>
                </a:ext>
              </a:extLst>
            </p:cNvPr>
            <p:cNvSpPr/>
            <p:nvPr/>
          </p:nvSpPr>
          <p:spPr>
            <a:xfrm>
              <a:off x="3775106" y="3023811"/>
              <a:ext cx="813842" cy="1359235"/>
            </a:xfrm>
            <a:custGeom>
              <a:avLst/>
              <a:gdLst/>
              <a:ahLst/>
              <a:cxnLst/>
              <a:rect l="l" t="t" r="r" b="b"/>
              <a:pathLst>
                <a:path w="25381" h="42390" extrusionOk="0">
                  <a:moveTo>
                    <a:pt x="15172" y="0"/>
                  </a:moveTo>
                  <a:lnTo>
                    <a:pt x="14671" y="4863"/>
                  </a:lnTo>
                  <a:lnTo>
                    <a:pt x="12983" y="21003"/>
                  </a:lnTo>
                  <a:lnTo>
                    <a:pt x="0" y="39683"/>
                  </a:lnTo>
                  <a:lnTo>
                    <a:pt x="6868" y="42390"/>
                  </a:lnTo>
                  <a:cubicBezTo>
                    <a:pt x="6868" y="42390"/>
                    <a:pt x="21337" y="25815"/>
                    <a:pt x="22423" y="23392"/>
                  </a:cubicBezTo>
                  <a:cubicBezTo>
                    <a:pt x="23342" y="21371"/>
                    <a:pt x="24395" y="11095"/>
                    <a:pt x="24963" y="4863"/>
                  </a:cubicBezTo>
                  <a:cubicBezTo>
                    <a:pt x="25230" y="2005"/>
                    <a:pt x="25381" y="0"/>
                    <a:pt x="25381" y="0"/>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9" name="Google Shape;2111;p67">
              <a:extLst>
                <a:ext uri="{FF2B5EF4-FFF2-40B4-BE49-F238E27FC236}">
                  <a16:creationId xmlns:a16="http://schemas.microsoft.com/office/drawing/2014/main" id="{384ADAAC-B26D-7685-06C9-3B4FF8623BAB}"/>
                </a:ext>
              </a:extLst>
            </p:cNvPr>
            <p:cNvSpPr/>
            <p:nvPr/>
          </p:nvSpPr>
          <p:spPr>
            <a:xfrm>
              <a:off x="4245500" y="3024356"/>
              <a:ext cx="343993" cy="155387"/>
            </a:xfrm>
            <a:custGeom>
              <a:avLst/>
              <a:gdLst/>
              <a:ahLst/>
              <a:cxnLst/>
              <a:rect l="l" t="t" r="r" b="b"/>
              <a:pathLst>
                <a:path w="10728" h="4846" extrusionOk="0">
                  <a:moveTo>
                    <a:pt x="502" y="0"/>
                  </a:moveTo>
                  <a:lnTo>
                    <a:pt x="1" y="4846"/>
                  </a:lnTo>
                  <a:lnTo>
                    <a:pt x="10293" y="4846"/>
                  </a:lnTo>
                  <a:cubicBezTo>
                    <a:pt x="10560" y="2005"/>
                    <a:pt x="10727" y="0"/>
                    <a:pt x="10727"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0" name="Google Shape;2112;p67">
              <a:extLst>
                <a:ext uri="{FF2B5EF4-FFF2-40B4-BE49-F238E27FC236}">
                  <a16:creationId xmlns:a16="http://schemas.microsoft.com/office/drawing/2014/main" id="{49DFAFAA-C264-5EE9-3089-318FF7DAE38B}"/>
                </a:ext>
              </a:extLst>
            </p:cNvPr>
            <p:cNvSpPr/>
            <p:nvPr/>
          </p:nvSpPr>
          <p:spPr>
            <a:xfrm>
              <a:off x="4659651" y="4455353"/>
              <a:ext cx="461864" cy="176293"/>
            </a:xfrm>
            <a:custGeom>
              <a:avLst/>
              <a:gdLst/>
              <a:ahLst/>
              <a:cxnLst/>
              <a:rect l="l" t="t" r="r" b="b"/>
              <a:pathLst>
                <a:path w="14404" h="5498" extrusionOk="0">
                  <a:moveTo>
                    <a:pt x="5715" y="1"/>
                  </a:moveTo>
                  <a:lnTo>
                    <a:pt x="0" y="402"/>
                  </a:lnTo>
                  <a:lnTo>
                    <a:pt x="101" y="3025"/>
                  </a:lnTo>
                  <a:lnTo>
                    <a:pt x="201" y="5498"/>
                  </a:lnTo>
                  <a:lnTo>
                    <a:pt x="14403" y="5498"/>
                  </a:lnTo>
                  <a:cubicBezTo>
                    <a:pt x="14403" y="5498"/>
                    <a:pt x="13584" y="3877"/>
                    <a:pt x="11279" y="3392"/>
                  </a:cubicBezTo>
                  <a:cubicBezTo>
                    <a:pt x="10293" y="3209"/>
                    <a:pt x="9324" y="2925"/>
                    <a:pt x="8405" y="2540"/>
                  </a:cubicBezTo>
                  <a:cubicBezTo>
                    <a:pt x="5631" y="1387"/>
                    <a:pt x="5715" y="1"/>
                    <a:pt x="5715" y="1"/>
                  </a:cubicBez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1" name="Google Shape;2113;p67">
              <a:extLst>
                <a:ext uri="{FF2B5EF4-FFF2-40B4-BE49-F238E27FC236}">
                  <a16:creationId xmlns:a16="http://schemas.microsoft.com/office/drawing/2014/main" id="{00D6D93B-D024-6AF8-428B-3F0EC8E16236}"/>
                </a:ext>
              </a:extLst>
            </p:cNvPr>
            <p:cNvSpPr/>
            <p:nvPr/>
          </p:nvSpPr>
          <p:spPr>
            <a:xfrm>
              <a:off x="4662858" y="4536798"/>
              <a:ext cx="458658" cy="94848"/>
            </a:xfrm>
            <a:custGeom>
              <a:avLst/>
              <a:gdLst/>
              <a:ahLst/>
              <a:cxnLst/>
              <a:rect l="l" t="t" r="r" b="b"/>
              <a:pathLst>
                <a:path w="14304" h="2958" extrusionOk="0">
                  <a:moveTo>
                    <a:pt x="8305" y="0"/>
                  </a:moveTo>
                  <a:cubicBezTo>
                    <a:pt x="7670" y="568"/>
                    <a:pt x="7035" y="1253"/>
                    <a:pt x="6684" y="1955"/>
                  </a:cubicBezTo>
                  <a:cubicBezTo>
                    <a:pt x="3309" y="1671"/>
                    <a:pt x="1304" y="852"/>
                    <a:pt x="1" y="485"/>
                  </a:cubicBezTo>
                  <a:lnTo>
                    <a:pt x="1" y="485"/>
                  </a:lnTo>
                  <a:lnTo>
                    <a:pt x="101" y="2958"/>
                  </a:lnTo>
                  <a:lnTo>
                    <a:pt x="14303" y="2958"/>
                  </a:lnTo>
                  <a:cubicBezTo>
                    <a:pt x="14303" y="2958"/>
                    <a:pt x="13484" y="1337"/>
                    <a:pt x="11179" y="852"/>
                  </a:cubicBezTo>
                  <a:cubicBezTo>
                    <a:pt x="10193" y="669"/>
                    <a:pt x="9224" y="385"/>
                    <a:pt x="8305"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2" name="Google Shape;2114;p67">
              <a:extLst>
                <a:ext uri="{FF2B5EF4-FFF2-40B4-BE49-F238E27FC236}">
                  <a16:creationId xmlns:a16="http://schemas.microsoft.com/office/drawing/2014/main" id="{3BCC9FE8-CD72-C239-755E-EEF03C6847A2}"/>
                </a:ext>
              </a:extLst>
            </p:cNvPr>
            <p:cNvSpPr/>
            <p:nvPr/>
          </p:nvSpPr>
          <p:spPr>
            <a:xfrm>
              <a:off x="4481787" y="2939705"/>
              <a:ext cx="417903" cy="1577822"/>
            </a:xfrm>
            <a:custGeom>
              <a:avLst/>
              <a:gdLst/>
              <a:ahLst/>
              <a:cxnLst/>
              <a:rect l="l" t="t" r="r" b="b"/>
              <a:pathLst>
                <a:path w="13033" h="49207" extrusionOk="0">
                  <a:moveTo>
                    <a:pt x="0" y="0"/>
                  </a:moveTo>
                  <a:cubicBezTo>
                    <a:pt x="0" y="0"/>
                    <a:pt x="284" y="2189"/>
                    <a:pt x="685" y="5297"/>
                  </a:cubicBezTo>
                  <a:cubicBezTo>
                    <a:pt x="785" y="5982"/>
                    <a:pt x="869" y="6717"/>
                    <a:pt x="969" y="7486"/>
                  </a:cubicBezTo>
                  <a:cubicBezTo>
                    <a:pt x="1788" y="13868"/>
                    <a:pt x="2891" y="22440"/>
                    <a:pt x="3225" y="25230"/>
                  </a:cubicBezTo>
                  <a:cubicBezTo>
                    <a:pt x="3225" y="29725"/>
                    <a:pt x="4077" y="49207"/>
                    <a:pt x="4077" y="49207"/>
                  </a:cubicBezTo>
                  <a:lnTo>
                    <a:pt x="12481" y="47386"/>
                  </a:lnTo>
                  <a:cubicBezTo>
                    <a:pt x="12481" y="47386"/>
                    <a:pt x="13033" y="29290"/>
                    <a:pt x="12899" y="23977"/>
                  </a:cubicBezTo>
                  <a:cubicBezTo>
                    <a:pt x="12816" y="20852"/>
                    <a:pt x="11679" y="13233"/>
                    <a:pt x="10744" y="7469"/>
                  </a:cubicBezTo>
                  <a:cubicBezTo>
                    <a:pt x="10627" y="6717"/>
                    <a:pt x="10493" y="5982"/>
                    <a:pt x="10393" y="5297"/>
                  </a:cubicBezTo>
                  <a:cubicBezTo>
                    <a:pt x="9892" y="2356"/>
                    <a:pt x="9541" y="284"/>
                    <a:pt x="9541" y="284"/>
                  </a:cubicBezTo>
                  <a:lnTo>
                    <a:pt x="0" y="0"/>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3" name="Google Shape;2115;p67">
              <a:extLst>
                <a:ext uri="{FF2B5EF4-FFF2-40B4-BE49-F238E27FC236}">
                  <a16:creationId xmlns:a16="http://schemas.microsoft.com/office/drawing/2014/main" id="{F85FE4B7-171B-C6E5-1591-E7EFB5A1189C}"/>
                </a:ext>
              </a:extLst>
            </p:cNvPr>
            <p:cNvSpPr/>
            <p:nvPr/>
          </p:nvSpPr>
          <p:spPr>
            <a:xfrm>
              <a:off x="4153890" y="2085108"/>
              <a:ext cx="758658" cy="1001967"/>
            </a:xfrm>
            <a:custGeom>
              <a:avLst/>
              <a:gdLst/>
              <a:ahLst/>
              <a:cxnLst/>
              <a:rect l="l" t="t" r="r" b="b"/>
              <a:pathLst>
                <a:path w="23660" h="31248" extrusionOk="0">
                  <a:moveTo>
                    <a:pt x="8497" y="0"/>
                  </a:moveTo>
                  <a:cubicBezTo>
                    <a:pt x="8286" y="0"/>
                    <a:pt x="8087" y="1"/>
                    <a:pt x="7904" y="2"/>
                  </a:cubicBezTo>
                  <a:cubicBezTo>
                    <a:pt x="7620" y="86"/>
                    <a:pt x="7319" y="136"/>
                    <a:pt x="7001" y="186"/>
                  </a:cubicBezTo>
                  <a:cubicBezTo>
                    <a:pt x="4846" y="570"/>
                    <a:pt x="2390" y="654"/>
                    <a:pt x="1103" y="2893"/>
                  </a:cubicBezTo>
                  <a:cubicBezTo>
                    <a:pt x="0" y="4781"/>
                    <a:pt x="986" y="10278"/>
                    <a:pt x="1989" y="14940"/>
                  </a:cubicBezTo>
                  <a:cubicBezTo>
                    <a:pt x="2557" y="17546"/>
                    <a:pt x="2590" y="20236"/>
                    <a:pt x="2072" y="22843"/>
                  </a:cubicBezTo>
                  <a:cubicBezTo>
                    <a:pt x="1371" y="26485"/>
                    <a:pt x="669" y="31247"/>
                    <a:pt x="669" y="31247"/>
                  </a:cubicBezTo>
                  <a:lnTo>
                    <a:pt x="23660" y="31113"/>
                  </a:lnTo>
                  <a:cubicBezTo>
                    <a:pt x="22607" y="26385"/>
                    <a:pt x="19349" y="17078"/>
                    <a:pt x="19316" y="16995"/>
                  </a:cubicBezTo>
                  <a:cubicBezTo>
                    <a:pt x="19316" y="16995"/>
                    <a:pt x="19867" y="2358"/>
                    <a:pt x="18998" y="1356"/>
                  </a:cubicBezTo>
                  <a:cubicBezTo>
                    <a:pt x="18480" y="754"/>
                    <a:pt x="17244" y="403"/>
                    <a:pt x="16358" y="236"/>
                  </a:cubicBezTo>
                  <a:cubicBezTo>
                    <a:pt x="15790" y="119"/>
                    <a:pt x="15372" y="86"/>
                    <a:pt x="15372" y="86"/>
                  </a:cubicBezTo>
                  <a:cubicBezTo>
                    <a:pt x="15233" y="86"/>
                    <a:pt x="11023" y="0"/>
                    <a:pt x="8497" y="0"/>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4" name="Google Shape;2116;p67">
              <a:extLst>
                <a:ext uri="{FF2B5EF4-FFF2-40B4-BE49-F238E27FC236}">
                  <a16:creationId xmlns:a16="http://schemas.microsoft.com/office/drawing/2014/main" id="{DBCCEAF8-F96E-F19A-AE71-E2C0D1C80C9B}"/>
                </a:ext>
              </a:extLst>
            </p:cNvPr>
            <p:cNvSpPr/>
            <p:nvPr/>
          </p:nvSpPr>
          <p:spPr>
            <a:xfrm>
              <a:off x="4310335" y="2819685"/>
              <a:ext cx="144132" cy="165584"/>
            </a:xfrm>
            <a:custGeom>
              <a:avLst/>
              <a:gdLst/>
              <a:ahLst/>
              <a:cxnLst/>
              <a:rect l="l" t="t" r="r" b="b"/>
              <a:pathLst>
                <a:path w="4495" h="5164" extrusionOk="0">
                  <a:moveTo>
                    <a:pt x="4461" y="1"/>
                  </a:moveTo>
                  <a:lnTo>
                    <a:pt x="84" y="134"/>
                  </a:lnTo>
                  <a:cubicBezTo>
                    <a:pt x="84" y="201"/>
                    <a:pt x="0" y="3326"/>
                    <a:pt x="167" y="4061"/>
                  </a:cubicBezTo>
                  <a:cubicBezTo>
                    <a:pt x="274" y="4607"/>
                    <a:pt x="1135" y="5164"/>
                    <a:pt x="2182" y="5164"/>
                  </a:cubicBezTo>
                  <a:cubicBezTo>
                    <a:pt x="2448" y="5164"/>
                    <a:pt x="2727" y="5128"/>
                    <a:pt x="3008" y="5046"/>
                  </a:cubicBezTo>
                  <a:cubicBezTo>
                    <a:pt x="4395" y="4629"/>
                    <a:pt x="4495" y="3593"/>
                    <a:pt x="4495" y="3593"/>
                  </a:cubicBezTo>
                  <a:lnTo>
                    <a:pt x="4461" y="1"/>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5" name="Google Shape;2117;p67">
              <a:extLst>
                <a:ext uri="{FF2B5EF4-FFF2-40B4-BE49-F238E27FC236}">
                  <a16:creationId xmlns:a16="http://schemas.microsoft.com/office/drawing/2014/main" id="{2A2B5CA0-35A7-E56D-6039-3D05D96D01E5}"/>
                </a:ext>
              </a:extLst>
            </p:cNvPr>
            <p:cNvSpPr/>
            <p:nvPr/>
          </p:nvSpPr>
          <p:spPr>
            <a:xfrm>
              <a:off x="4643042" y="2818082"/>
              <a:ext cx="143619" cy="165039"/>
            </a:xfrm>
            <a:custGeom>
              <a:avLst/>
              <a:gdLst/>
              <a:ahLst/>
              <a:cxnLst/>
              <a:rect l="l" t="t" r="r" b="b"/>
              <a:pathLst>
                <a:path w="4479" h="5147" extrusionOk="0">
                  <a:moveTo>
                    <a:pt x="4462" y="0"/>
                  </a:moveTo>
                  <a:lnTo>
                    <a:pt x="84" y="117"/>
                  </a:lnTo>
                  <a:cubicBezTo>
                    <a:pt x="67" y="201"/>
                    <a:pt x="0" y="3309"/>
                    <a:pt x="151" y="4044"/>
                  </a:cubicBezTo>
                  <a:cubicBezTo>
                    <a:pt x="271" y="4590"/>
                    <a:pt x="1123" y="5147"/>
                    <a:pt x="2167" y="5147"/>
                  </a:cubicBezTo>
                  <a:cubicBezTo>
                    <a:pt x="2432" y="5147"/>
                    <a:pt x="2710" y="5111"/>
                    <a:pt x="2991" y="5030"/>
                  </a:cubicBezTo>
                  <a:cubicBezTo>
                    <a:pt x="4395" y="4629"/>
                    <a:pt x="4478" y="3576"/>
                    <a:pt x="4478" y="3576"/>
                  </a:cubicBezTo>
                  <a:lnTo>
                    <a:pt x="4462" y="0"/>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6" name="Google Shape;2118;p67">
              <a:extLst>
                <a:ext uri="{FF2B5EF4-FFF2-40B4-BE49-F238E27FC236}">
                  <a16:creationId xmlns:a16="http://schemas.microsoft.com/office/drawing/2014/main" id="{E42D9BBB-7D2F-8469-EC1F-E420564151F2}"/>
                </a:ext>
              </a:extLst>
            </p:cNvPr>
            <p:cNvSpPr/>
            <p:nvPr/>
          </p:nvSpPr>
          <p:spPr>
            <a:xfrm>
              <a:off x="4378377" y="2085108"/>
              <a:ext cx="300064" cy="212238"/>
            </a:xfrm>
            <a:custGeom>
              <a:avLst/>
              <a:gdLst/>
              <a:ahLst/>
              <a:cxnLst/>
              <a:rect l="l" t="t" r="r" b="b"/>
              <a:pathLst>
                <a:path w="9358" h="6619" extrusionOk="0">
                  <a:moveTo>
                    <a:pt x="1496" y="0"/>
                  </a:moveTo>
                  <a:cubicBezTo>
                    <a:pt x="1285" y="0"/>
                    <a:pt x="1086" y="1"/>
                    <a:pt x="903" y="2"/>
                  </a:cubicBezTo>
                  <a:cubicBezTo>
                    <a:pt x="619" y="86"/>
                    <a:pt x="318" y="136"/>
                    <a:pt x="0" y="186"/>
                  </a:cubicBezTo>
                  <a:cubicBezTo>
                    <a:pt x="1270" y="2759"/>
                    <a:pt x="4662" y="6418"/>
                    <a:pt x="6550" y="6619"/>
                  </a:cubicBezTo>
                  <a:cubicBezTo>
                    <a:pt x="7703" y="6117"/>
                    <a:pt x="8856" y="2208"/>
                    <a:pt x="9357" y="236"/>
                  </a:cubicBezTo>
                  <a:cubicBezTo>
                    <a:pt x="8789" y="119"/>
                    <a:pt x="8371" y="86"/>
                    <a:pt x="8371" y="86"/>
                  </a:cubicBezTo>
                  <a:cubicBezTo>
                    <a:pt x="8232" y="86"/>
                    <a:pt x="4022" y="0"/>
                    <a:pt x="1496"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7" name="Google Shape;2119;p67">
              <a:extLst>
                <a:ext uri="{FF2B5EF4-FFF2-40B4-BE49-F238E27FC236}">
                  <a16:creationId xmlns:a16="http://schemas.microsoft.com/office/drawing/2014/main" id="{A8715D52-64F5-3B3F-4E44-8C87C0CB2393}"/>
                </a:ext>
              </a:extLst>
            </p:cNvPr>
            <p:cNvSpPr/>
            <p:nvPr/>
          </p:nvSpPr>
          <p:spPr>
            <a:xfrm>
              <a:off x="4397648" y="2212150"/>
              <a:ext cx="918342" cy="722232"/>
            </a:xfrm>
            <a:custGeom>
              <a:avLst/>
              <a:gdLst/>
              <a:ahLst/>
              <a:cxnLst/>
              <a:rect l="l" t="t" r="r" b="b"/>
              <a:pathLst>
                <a:path w="28640" h="22524" extrusionOk="0">
                  <a:moveTo>
                    <a:pt x="25247" y="0"/>
                  </a:moveTo>
                  <a:lnTo>
                    <a:pt x="16091" y="1922"/>
                  </a:lnTo>
                  <a:lnTo>
                    <a:pt x="1" y="5280"/>
                  </a:lnTo>
                  <a:lnTo>
                    <a:pt x="3226" y="22523"/>
                  </a:lnTo>
                  <a:lnTo>
                    <a:pt x="19851" y="19248"/>
                  </a:lnTo>
                  <a:lnTo>
                    <a:pt x="28639" y="17511"/>
                  </a:lnTo>
                  <a:lnTo>
                    <a:pt x="25247" y="0"/>
                  </a:lnTo>
                  <a:close/>
                </a:path>
              </a:pathLst>
            </a:custGeom>
            <a:solidFill>
              <a:srgbClr val="AD422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8" name="Google Shape;2120;p67">
              <a:extLst>
                <a:ext uri="{FF2B5EF4-FFF2-40B4-BE49-F238E27FC236}">
                  <a16:creationId xmlns:a16="http://schemas.microsoft.com/office/drawing/2014/main" id="{C2ED5A9D-3E74-032A-A3C4-94139707EF36}"/>
                </a:ext>
              </a:extLst>
            </p:cNvPr>
            <p:cNvSpPr/>
            <p:nvPr/>
          </p:nvSpPr>
          <p:spPr>
            <a:xfrm>
              <a:off x="4913606" y="2212150"/>
              <a:ext cx="402384" cy="617219"/>
            </a:xfrm>
            <a:custGeom>
              <a:avLst/>
              <a:gdLst/>
              <a:ahLst/>
              <a:cxnLst/>
              <a:rect l="l" t="t" r="r" b="b"/>
              <a:pathLst>
                <a:path w="12549" h="19249" extrusionOk="0">
                  <a:moveTo>
                    <a:pt x="9156" y="0"/>
                  </a:moveTo>
                  <a:lnTo>
                    <a:pt x="0" y="1922"/>
                  </a:lnTo>
                  <a:lnTo>
                    <a:pt x="3760" y="19248"/>
                  </a:lnTo>
                  <a:lnTo>
                    <a:pt x="12548" y="17511"/>
                  </a:lnTo>
                  <a:lnTo>
                    <a:pt x="9156" y="0"/>
                  </a:lnTo>
                  <a:close/>
                </a:path>
              </a:pathLst>
            </a:custGeom>
            <a:solidFill>
              <a:srgbClr val="CE4E27"/>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9" name="Google Shape;2121;p67">
              <a:extLst>
                <a:ext uri="{FF2B5EF4-FFF2-40B4-BE49-F238E27FC236}">
                  <a16:creationId xmlns:a16="http://schemas.microsoft.com/office/drawing/2014/main" id="{74BBBF0A-EA0D-EA76-A6FC-286185B68C50}"/>
                </a:ext>
              </a:extLst>
            </p:cNvPr>
            <p:cNvSpPr/>
            <p:nvPr/>
          </p:nvSpPr>
          <p:spPr>
            <a:xfrm>
              <a:off x="4247648" y="2444108"/>
              <a:ext cx="657397" cy="384844"/>
            </a:xfrm>
            <a:custGeom>
              <a:avLst/>
              <a:gdLst/>
              <a:ahLst/>
              <a:cxnLst/>
              <a:rect l="l" t="t" r="r" b="b"/>
              <a:pathLst>
                <a:path w="20502" h="12002" extrusionOk="0">
                  <a:moveTo>
                    <a:pt x="5731" y="1"/>
                  </a:moveTo>
                  <a:lnTo>
                    <a:pt x="0" y="1722"/>
                  </a:lnTo>
                  <a:cubicBezTo>
                    <a:pt x="0" y="1722"/>
                    <a:pt x="2156" y="9124"/>
                    <a:pt x="2774" y="9909"/>
                  </a:cubicBezTo>
                  <a:cubicBezTo>
                    <a:pt x="3270" y="10525"/>
                    <a:pt x="7624" y="12002"/>
                    <a:pt x="14579" y="12002"/>
                  </a:cubicBezTo>
                  <a:cubicBezTo>
                    <a:pt x="16295" y="12002"/>
                    <a:pt x="18170" y="11912"/>
                    <a:pt x="20184" y="11697"/>
                  </a:cubicBezTo>
                  <a:cubicBezTo>
                    <a:pt x="20368" y="10845"/>
                    <a:pt x="20485" y="9993"/>
                    <a:pt x="20502" y="9124"/>
                  </a:cubicBezTo>
                  <a:lnTo>
                    <a:pt x="7803" y="6099"/>
                  </a:lnTo>
                  <a:lnTo>
                    <a:pt x="5731" y="1"/>
                  </a:ln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0" name="Google Shape;2122;p67">
              <a:extLst>
                <a:ext uri="{FF2B5EF4-FFF2-40B4-BE49-F238E27FC236}">
                  <a16:creationId xmlns:a16="http://schemas.microsoft.com/office/drawing/2014/main" id="{A4BB12F9-3B2C-8354-46F7-CD4C23FC4BA6}"/>
                </a:ext>
              </a:extLst>
            </p:cNvPr>
            <p:cNvSpPr/>
            <p:nvPr/>
          </p:nvSpPr>
          <p:spPr>
            <a:xfrm>
              <a:off x="4848226" y="2621588"/>
              <a:ext cx="294164" cy="230836"/>
            </a:xfrm>
            <a:custGeom>
              <a:avLst/>
              <a:gdLst/>
              <a:ahLst/>
              <a:cxnLst/>
              <a:rect l="l" t="t" r="r" b="b"/>
              <a:pathLst>
                <a:path w="9174" h="7199" extrusionOk="0">
                  <a:moveTo>
                    <a:pt x="6667" y="0"/>
                  </a:moveTo>
                  <a:cubicBezTo>
                    <a:pt x="6649" y="0"/>
                    <a:pt x="6633" y="4"/>
                    <a:pt x="6617" y="13"/>
                  </a:cubicBezTo>
                  <a:cubicBezTo>
                    <a:pt x="6300" y="180"/>
                    <a:pt x="5999" y="1283"/>
                    <a:pt x="5498" y="1383"/>
                  </a:cubicBezTo>
                  <a:cubicBezTo>
                    <a:pt x="4997" y="1500"/>
                    <a:pt x="3710" y="1550"/>
                    <a:pt x="3259" y="1784"/>
                  </a:cubicBezTo>
                  <a:cubicBezTo>
                    <a:pt x="3025" y="1901"/>
                    <a:pt x="2791" y="2603"/>
                    <a:pt x="2624" y="3255"/>
                  </a:cubicBezTo>
                  <a:lnTo>
                    <a:pt x="1655" y="3071"/>
                  </a:lnTo>
                  <a:lnTo>
                    <a:pt x="1" y="2753"/>
                  </a:lnTo>
                  <a:lnTo>
                    <a:pt x="936" y="6864"/>
                  </a:lnTo>
                  <a:lnTo>
                    <a:pt x="2173" y="6496"/>
                  </a:lnTo>
                  <a:lnTo>
                    <a:pt x="2808" y="6295"/>
                  </a:lnTo>
                  <a:cubicBezTo>
                    <a:pt x="3253" y="6592"/>
                    <a:pt x="4219" y="7198"/>
                    <a:pt x="4613" y="7198"/>
                  </a:cubicBezTo>
                  <a:cubicBezTo>
                    <a:pt x="4619" y="7198"/>
                    <a:pt x="4624" y="7198"/>
                    <a:pt x="4629" y="7198"/>
                  </a:cubicBezTo>
                  <a:cubicBezTo>
                    <a:pt x="4763" y="7181"/>
                    <a:pt x="4896" y="7164"/>
                    <a:pt x="5030" y="7114"/>
                  </a:cubicBezTo>
                  <a:cubicBezTo>
                    <a:pt x="5281" y="7031"/>
                    <a:pt x="5515" y="6914"/>
                    <a:pt x="5748" y="6780"/>
                  </a:cubicBezTo>
                  <a:cubicBezTo>
                    <a:pt x="5748" y="6780"/>
                    <a:pt x="6159" y="6907"/>
                    <a:pt x="6464" y="6907"/>
                  </a:cubicBezTo>
                  <a:cubicBezTo>
                    <a:pt x="6558" y="6907"/>
                    <a:pt x="6642" y="6895"/>
                    <a:pt x="6701" y="6864"/>
                  </a:cubicBezTo>
                  <a:lnTo>
                    <a:pt x="6935" y="6730"/>
                  </a:lnTo>
                  <a:lnTo>
                    <a:pt x="7369" y="6479"/>
                  </a:lnTo>
                  <a:cubicBezTo>
                    <a:pt x="7369" y="6479"/>
                    <a:pt x="7967" y="6593"/>
                    <a:pt x="8378" y="6593"/>
                  </a:cubicBezTo>
                  <a:cubicBezTo>
                    <a:pt x="8490" y="6593"/>
                    <a:pt x="8588" y="6584"/>
                    <a:pt x="8656" y="6563"/>
                  </a:cubicBezTo>
                  <a:cubicBezTo>
                    <a:pt x="8840" y="6479"/>
                    <a:pt x="9023" y="6362"/>
                    <a:pt x="9174" y="6229"/>
                  </a:cubicBezTo>
                  <a:cubicBezTo>
                    <a:pt x="9174" y="6229"/>
                    <a:pt x="5682" y="3856"/>
                    <a:pt x="5281" y="3472"/>
                  </a:cubicBezTo>
                  <a:cubicBezTo>
                    <a:pt x="5698" y="2519"/>
                    <a:pt x="6250" y="2252"/>
                    <a:pt x="6250" y="2252"/>
                  </a:cubicBezTo>
                  <a:cubicBezTo>
                    <a:pt x="6250" y="2252"/>
                    <a:pt x="6918" y="2135"/>
                    <a:pt x="7252" y="1751"/>
                  </a:cubicBezTo>
                  <a:cubicBezTo>
                    <a:pt x="7569" y="1386"/>
                    <a:pt x="6985" y="0"/>
                    <a:pt x="6667" y="0"/>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1" name="Google Shape;2123;p67">
              <a:extLst>
                <a:ext uri="{FF2B5EF4-FFF2-40B4-BE49-F238E27FC236}">
                  <a16:creationId xmlns:a16="http://schemas.microsoft.com/office/drawing/2014/main" id="{647529BC-56AF-73CA-D71F-247976661180}"/>
                </a:ext>
              </a:extLst>
            </p:cNvPr>
            <p:cNvSpPr/>
            <p:nvPr/>
          </p:nvSpPr>
          <p:spPr>
            <a:xfrm>
              <a:off x="4901261" y="2720027"/>
              <a:ext cx="37003" cy="109342"/>
            </a:xfrm>
            <a:custGeom>
              <a:avLst/>
              <a:gdLst/>
              <a:ahLst/>
              <a:cxnLst/>
              <a:rect l="l" t="t" r="r" b="b"/>
              <a:pathLst>
                <a:path w="1154" h="3410" extrusionOk="0">
                  <a:moveTo>
                    <a:pt x="1" y="1"/>
                  </a:moveTo>
                  <a:lnTo>
                    <a:pt x="519" y="3409"/>
                  </a:lnTo>
                  <a:lnTo>
                    <a:pt x="1154" y="3225"/>
                  </a:lnTo>
                  <a:lnTo>
                    <a:pt x="970" y="185"/>
                  </a:lnTo>
                  <a:lnTo>
                    <a:pt x="1" y="1"/>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2" name="Google Shape;2124;p67">
              <a:extLst>
                <a:ext uri="{FF2B5EF4-FFF2-40B4-BE49-F238E27FC236}">
                  <a16:creationId xmlns:a16="http://schemas.microsoft.com/office/drawing/2014/main" id="{7B764453-1FE4-0D88-299F-A4B27DD8062D}"/>
                </a:ext>
              </a:extLst>
            </p:cNvPr>
            <p:cNvSpPr/>
            <p:nvPr/>
          </p:nvSpPr>
          <p:spPr>
            <a:xfrm>
              <a:off x="4971997" y="2816992"/>
              <a:ext cx="59513" cy="32738"/>
            </a:xfrm>
            <a:custGeom>
              <a:avLst/>
              <a:gdLst/>
              <a:ahLst/>
              <a:cxnLst/>
              <a:rect l="l" t="t" r="r" b="b"/>
              <a:pathLst>
                <a:path w="1856" h="1021" extrusionOk="0">
                  <a:moveTo>
                    <a:pt x="0" y="1"/>
                  </a:moveTo>
                  <a:cubicBezTo>
                    <a:pt x="0" y="1"/>
                    <a:pt x="619" y="619"/>
                    <a:pt x="1137" y="1020"/>
                  </a:cubicBezTo>
                  <a:cubicBezTo>
                    <a:pt x="1387" y="937"/>
                    <a:pt x="1621" y="820"/>
                    <a:pt x="1855" y="686"/>
                  </a:cubicBezTo>
                  <a:lnTo>
                    <a:pt x="0" y="1"/>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3" name="Google Shape;2125;p67">
              <a:extLst>
                <a:ext uri="{FF2B5EF4-FFF2-40B4-BE49-F238E27FC236}">
                  <a16:creationId xmlns:a16="http://schemas.microsoft.com/office/drawing/2014/main" id="{8E97A3E3-F7DD-F6AC-4E56-0481F185DD5D}"/>
                </a:ext>
              </a:extLst>
            </p:cNvPr>
            <p:cNvSpPr/>
            <p:nvPr/>
          </p:nvSpPr>
          <p:spPr>
            <a:xfrm>
              <a:off x="5031477" y="2812727"/>
              <a:ext cx="53068" cy="24658"/>
            </a:xfrm>
            <a:custGeom>
              <a:avLst/>
              <a:gdLst/>
              <a:ahLst/>
              <a:cxnLst/>
              <a:rect l="l" t="t" r="r" b="b"/>
              <a:pathLst>
                <a:path w="1655" h="769" extrusionOk="0">
                  <a:moveTo>
                    <a:pt x="0" y="0"/>
                  </a:moveTo>
                  <a:lnTo>
                    <a:pt x="1220" y="769"/>
                  </a:lnTo>
                  <a:cubicBezTo>
                    <a:pt x="1454" y="619"/>
                    <a:pt x="1654" y="518"/>
                    <a:pt x="1654" y="518"/>
                  </a:cubicBezTo>
                  <a:lnTo>
                    <a:pt x="0" y="0"/>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4" name="Google Shape;2126;p67">
              <a:extLst>
                <a:ext uri="{FF2B5EF4-FFF2-40B4-BE49-F238E27FC236}">
                  <a16:creationId xmlns:a16="http://schemas.microsoft.com/office/drawing/2014/main" id="{F68A2331-7BF4-D14E-BB55-DC5F5A9FD5B7}"/>
                </a:ext>
              </a:extLst>
            </p:cNvPr>
            <p:cNvSpPr/>
            <p:nvPr/>
          </p:nvSpPr>
          <p:spPr>
            <a:xfrm>
              <a:off x="4144239" y="2132404"/>
              <a:ext cx="317732" cy="404981"/>
            </a:xfrm>
            <a:custGeom>
              <a:avLst/>
              <a:gdLst/>
              <a:ahLst/>
              <a:cxnLst/>
              <a:rect l="l" t="t" r="r" b="b"/>
              <a:pathLst>
                <a:path w="9909" h="12630" extrusionOk="0">
                  <a:moveTo>
                    <a:pt x="3627" y="0"/>
                  </a:moveTo>
                  <a:cubicBezTo>
                    <a:pt x="2958" y="0"/>
                    <a:pt x="2278" y="267"/>
                    <a:pt x="1605" y="850"/>
                  </a:cubicBezTo>
                  <a:cubicBezTo>
                    <a:pt x="1" y="2220"/>
                    <a:pt x="1772" y="12629"/>
                    <a:pt x="1772" y="12629"/>
                  </a:cubicBezTo>
                  <a:cubicBezTo>
                    <a:pt x="1772" y="12629"/>
                    <a:pt x="9658" y="10774"/>
                    <a:pt x="9909" y="10774"/>
                  </a:cubicBezTo>
                  <a:cubicBezTo>
                    <a:pt x="9909" y="10774"/>
                    <a:pt x="8338" y="3506"/>
                    <a:pt x="6300" y="1401"/>
                  </a:cubicBezTo>
                  <a:cubicBezTo>
                    <a:pt x="5457" y="509"/>
                    <a:pt x="4552" y="0"/>
                    <a:pt x="3627" y="0"/>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5" name="Google Shape;2127;p67">
              <a:extLst>
                <a:ext uri="{FF2B5EF4-FFF2-40B4-BE49-F238E27FC236}">
                  <a16:creationId xmlns:a16="http://schemas.microsoft.com/office/drawing/2014/main" id="{745BA44F-1004-AE09-288B-5CF08953175D}"/>
                </a:ext>
              </a:extLst>
            </p:cNvPr>
            <p:cNvSpPr/>
            <p:nvPr/>
          </p:nvSpPr>
          <p:spPr>
            <a:xfrm>
              <a:off x="4961287" y="2189640"/>
              <a:ext cx="100203" cy="94784"/>
            </a:xfrm>
            <a:custGeom>
              <a:avLst/>
              <a:gdLst/>
              <a:ahLst/>
              <a:cxnLst/>
              <a:rect l="l" t="t" r="r" b="b"/>
              <a:pathLst>
                <a:path w="3125" h="2956" extrusionOk="0">
                  <a:moveTo>
                    <a:pt x="2573" y="0"/>
                  </a:moveTo>
                  <a:lnTo>
                    <a:pt x="1805" y="1136"/>
                  </a:lnTo>
                  <a:cubicBezTo>
                    <a:pt x="1805" y="1136"/>
                    <a:pt x="0" y="2339"/>
                    <a:pt x="50" y="2557"/>
                  </a:cubicBezTo>
                  <a:cubicBezTo>
                    <a:pt x="95" y="2712"/>
                    <a:pt x="455" y="2955"/>
                    <a:pt x="942" y="2955"/>
                  </a:cubicBezTo>
                  <a:cubicBezTo>
                    <a:pt x="1188" y="2955"/>
                    <a:pt x="1468" y="2893"/>
                    <a:pt x="1755" y="2724"/>
                  </a:cubicBezTo>
                  <a:cubicBezTo>
                    <a:pt x="2607" y="2239"/>
                    <a:pt x="3125" y="919"/>
                    <a:pt x="3125" y="919"/>
                  </a:cubicBezTo>
                  <a:lnTo>
                    <a:pt x="2573" y="0"/>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6" name="Google Shape;2128;p67">
              <a:extLst>
                <a:ext uri="{FF2B5EF4-FFF2-40B4-BE49-F238E27FC236}">
                  <a16:creationId xmlns:a16="http://schemas.microsoft.com/office/drawing/2014/main" id="{0F155A11-E7D2-6D7A-A90B-C23F0CC3062E}"/>
                </a:ext>
              </a:extLst>
            </p:cNvPr>
            <p:cNvSpPr/>
            <p:nvPr/>
          </p:nvSpPr>
          <p:spPr>
            <a:xfrm>
              <a:off x="5063606" y="2200895"/>
              <a:ext cx="11287" cy="63232"/>
            </a:xfrm>
            <a:custGeom>
              <a:avLst/>
              <a:gdLst/>
              <a:ahLst/>
              <a:cxnLst/>
              <a:rect l="l" t="t" r="r" b="b"/>
              <a:pathLst>
                <a:path w="352" h="1972" extrusionOk="0">
                  <a:moveTo>
                    <a:pt x="201" y="0"/>
                  </a:moveTo>
                  <a:cubicBezTo>
                    <a:pt x="51" y="351"/>
                    <a:pt x="1" y="719"/>
                    <a:pt x="51" y="1086"/>
                  </a:cubicBezTo>
                  <a:cubicBezTo>
                    <a:pt x="67" y="1471"/>
                    <a:pt x="168" y="1771"/>
                    <a:pt x="184" y="1972"/>
                  </a:cubicBezTo>
                  <a:cubicBezTo>
                    <a:pt x="268" y="1838"/>
                    <a:pt x="335" y="1688"/>
                    <a:pt x="351" y="1537"/>
                  </a:cubicBezTo>
                  <a:lnTo>
                    <a:pt x="201" y="0"/>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7" name="Google Shape;2129;p67">
              <a:extLst>
                <a:ext uri="{FF2B5EF4-FFF2-40B4-BE49-F238E27FC236}">
                  <a16:creationId xmlns:a16="http://schemas.microsoft.com/office/drawing/2014/main" id="{61D7AD37-6649-14BF-78DD-E1C9500C91F5}"/>
                </a:ext>
              </a:extLst>
            </p:cNvPr>
            <p:cNvSpPr/>
            <p:nvPr/>
          </p:nvSpPr>
          <p:spPr>
            <a:xfrm>
              <a:off x="5104874" y="2200350"/>
              <a:ext cx="17155" cy="52522"/>
            </a:xfrm>
            <a:custGeom>
              <a:avLst/>
              <a:gdLst/>
              <a:ahLst/>
              <a:cxnLst/>
              <a:rect l="l" t="t" r="r" b="b"/>
              <a:pathLst>
                <a:path w="535" h="1638" extrusionOk="0">
                  <a:moveTo>
                    <a:pt x="17" y="0"/>
                  </a:moveTo>
                  <a:lnTo>
                    <a:pt x="17" y="0"/>
                  </a:lnTo>
                  <a:cubicBezTo>
                    <a:pt x="34" y="569"/>
                    <a:pt x="0" y="1621"/>
                    <a:pt x="0" y="1621"/>
                  </a:cubicBezTo>
                  <a:cubicBezTo>
                    <a:pt x="67" y="1621"/>
                    <a:pt x="134" y="1638"/>
                    <a:pt x="201" y="1638"/>
                  </a:cubicBezTo>
                  <a:cubicBezTo>
                    <a:pt x="535" y="853"/>
                    <a:pt x="251" y="518"/>
                    <a:pt x="17" y="0"/>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8" name="Google Shape;2130;p67">
              <a:extLst>
                <a:ext uri="{FF2B5EF4-FFF2-40B4-BE49-F238E27FC236}">
                  <a16:creationId xmlns:a16="http://schemas.microsoft.com/office/drawing/2014/main" id="{B134FF6E-3B88-CEA6-D04B-39059A591AB4}"/>
                </a:ext>
              </a:extLst>
            </p:cNvPr>
            <p:cNvSpPr/>
            <p:nvPr/>
          </p:nvSpPr>
          <p:spPr>
            <a:xfrm>
              <a:off x="5130045" y="2196598"/>
              <a:ext cx="21451" cy="68106"/>
            </a:xfrm>
            <a:custGeom>
              <a:avLst/>
              <a:gdLst/>
              <a:ahLst/>
              <a:cxnLst/>
              <a:rect l="l" t="t" r="r" b="b"/>
              <a:pathLst>
                <a:path w="669" h="2124" extrusionOk="0">
                  <a:moveTo>
                    <a:pt x="117" y="1"/>
                  </a:moveTo>
                  <a:lnTo>
                    <a:pt x="117" y="1"/>
                  </a:lnTo>
                  <a:cubicBezTo>
                    <a:pt x="117" y="1"/>
                    <a:pt x="368" y="619"/>
                    <a:pt x="318" y="869"/>
                  </a:cubicBezTo>
                  <a:cubicBezTo>
                    <a:pt x="284" y="1020"/>
                    <a:pt x="234" y="1187"/>
                    <a:pt x="151" y="1320"/>
                  </a:cubicBezTo>
                  <a:lnTo>
                    <a:pt x="151" y="1337"/>
                  </a:lnTo>
                  <a:cubicBezTo>
                    <a:pt x="134" y="1387"/>
                    <a:pt x="0" y="2022"/>
                    <a:pt x="67" y="2122"/>
                  </a:cubicBezTo>
                  <a:cubicBezTo>
                    <a:pt x="68" y="2123"/>
                    <a:pt x="69" y="2124"/>
                    <a:pt x="70" y="2124"/>
                  </a:cubicBezTo>
                  <a:cubicBezTo>
                    <a:pt x="122" y="2124"/>
                    <a:pt x="668" y="867"/>
                    <a:pt x="635" y="719"/>
                  </a:cubicBezTo>
                  <a:cubicBezTo>
                    <a:pt x="585" y="468"/>
                    <a:pt x="518" y="234"/>
                    <a:pt x="418" y="17"/>
                  </a:cubicBezTo>
                  <a:lnTo>
                    <a:pt x="117" y="1"/>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9" name="Google Shape;2131;p67">
              <a:extLst>
                <a:ext uri="{FF2B5EF4-FFF2-40B4-BE49-F238E27FC236}">
                  <a16:creationId xmlns:a16="http://schemas.microsoft.com/office/drawing/2014/main" id="{6C660FEF-F3F4-D2FB-28C6-1094FFA491AC}"/>
                </a:ext>
              </a:extLst>
            </p:cNvPr>
            <p:cNvSpPr/>
            <p:nvPr/>
          </p:nvSpPr>
          <p:spPr>
            <a:xfrm>
              <a:off x="4400342" y="1741788"/>
              <a:ext cx="315584" cy="521281"/>
            </a:xfrm>
            <a:custGeom>
              <a:avLst/>
              <a:gdLst/>
              <a:ahLst/>
              <a:cxnLst/>
              <a:rect l="l" t="t" r="r" b="b"/>
              <a:pathLst>
                <a:path w="9842" h="16257" extrusionOk="0">
                  <a:moveTo>
                    <a:pt x="7064" y="1"/>
                  </a:moveTo>
                  <a:cubicBezTo>
                    <a:pt x="6407" y="1"/>
                    <a:pt x="5728" y="213"/>
                    <a:pt x="5163" y="500"/>
                  </a:cubicBezTo>
                  <a:cubicBezTo>
                    <a:pt x="4261" y="951"/>
                    <a:pt x="3526" y="1687"/>
                    <a:pt x="3075" y="2606"/>
                  </a:cubicBezTo>
                  <a:cubicBezTo>
                    <a:pt x="3008" y="2422"/>
                    <a:pt x="2958" y="2205"/>
                    <a:pt x="2874" y="2037"/>
                  </a:cubicBezTo>
                  <a:cubicBezTo>
                    <a:pt x="2807" y="1887"/>
                    <a:pt x="2690" y="1787"/>
                    <a:pt x="2624" y="1653"/>
                  </a:cubicBezTo>
                  <a:cubicBezTo>
                    <a:pt x="2438" y="1401"/>
                    <a:pt x="2148" y="1255"/>
                    <a:pt x="1844" y="1255"/>
                  </a:cubicBezTo>
                  <a:cubicBezTo>
                    <a:pt x="1764" y="1255"/>
                    <a:pt x="1684" y="1265"/>
                    <a:pt x="1604" y="1286"/>
                  </a:cubicBezTo>
                  <a:cubicBezTo>
                    <a:pt x="836" y="1469"/>
                    <a:pt x="1253" y="3692"/>
                    <a:pt x="1721" y="3942"/>
                  </a:cubicBezTo>
                  <a:cubicBezTo>
                    <a:pt x="1934" y="4056"/>
                    <a:pt x="2109" y="4087"/>
                    <a:pt x="2236" y="4087"/>
                  </a:cubicBezTo>
                  <a:cubicBezTo>
                    <a:pt x="2389" y="4087"/>
                    <a:pt x="2473" y="4042"/>
                    <a:pt x="2473" y="4042"/>
                  </a:cubicBezTo>
                  <a:lnTo>
                    <a:pt x="2473" y="4042"/>
                  </a:lnTo>
                  <a:cubicBezTo>
                    <a:pt x="2473" y="4043"/>
                    <a:pt x="2791" y="7802"/>
                    <a:pt x="2457" y="8821"/>
                  </a:cubicBezTo>
                  <a:cubicBezTo>
                    <a:pt x="2106" y="9840"/>
                    <a:pt x="1070" y="10425"/>
                    <a:pt x="0" y="10776"/>
                  </a:cubicBezTo>
                  <a:cubicBezTo>
                    <a:pt x="953" y="12514"/>
                    <a:pt x="4127" y="15688"/>
                    <a:pt x="5548" y="16256"/>
                  </a:cubicBezTo>
                  <a:cubicBezTo>
                    <a:pt x="6600" y="15989"/>
                    <a:pt x="7686" y="10793"/>
                    <a:pt x="7686" y="10793"/>
                  </a:cubicBezTo>
                  <a:cubicBezTo>
                    <a:pt x="7686" y="10793"/>
                    <a:pt x="6700" y="10642"/>
                    <a:pt x="6333" y="10241"/>
                  </a:cubicBezTo>
                  <a:cubicBezTo>
                    <a:pt x="5965" y="9807"/>
                    <a:pt x="5765" y="9256"/>
                    <a:pt x="5815" y="8687"/>
                  </a:cubicBezTo>
                  <a:cubicBezTo>
                    <a:pt x="5831" y="8441"/>
                    <a:pt x="5880" y="6965"/>
                    <a:pt x="6534" y="6965"/>
                  </a:cubicBezTo>
                  <a:cubicBezTo>
                    <a:pt x="6545" y="6965"/>
                    <a:pt x="6556" y="6966"/>
                    <a:pt x="6567" y="6966"/>
                  </a:cubicBezTo>
                  <a:cubicBezTo>
                    <a:pt x="6650" y="6966"/>
                    <a:pt x="6751" y="6983"/>
                    <a:pt x="6834" y="7000"/>
                  </a:cubicBezTo>
                  <a:cubicBezTo>
                    <a:pt x="7159" y="7057"/>
                    <a:pt x="7461" y="7085"/>
                    <a:pt x="7730" y="7085"/>
                  </a:cubicBezTo>
                  <a:cubicBezTo>
                    <a:pt x="8251" y="7085"/>
                    <a:pt x="8652" y="6981"/>
                    <a:pt x="8873" y="6783"/>
                  </a:cubicBezTo>
                  <a:cubicBezTo>
                    <a:pt x="9107" y="6599"/>
                    <a:pt x="9223" y="5580"/>
                    <a:pt x="9223" y="4911"/>
                  </a:cubicBezTo>
                  <a:cubicBezTo>
                    <a:pt x="9223" y="4276"/>
                    <a:pt x="9825" y="4226"/>
                    <a:pt x="9825" y="3992"/>
                  </a:cubicBezTo>
                  <a:cubicBezTo>
                    <a:pt x="9842" y="3708"/>
                    <a:pt x="9441" y="3541"/>
                    <a:pt x="9324" y="3307"/>
                  </a:cubicBezTo>
                  <a:cubicBezTo>
                    <a:pt x="8923" y="2422"/>
                    <a:pt x="9407" y="1402"/>
                    <a:pt x="8672" y="617"/>
                  </a:cubicBezTo>
                  <a:cubicBezTo>
                    <a:pt x="8555" y="484"/>
                    <a:pt x="8405" y="367"/>
                    <a:pt x="8238" y="283"/>
                  </a:cubicBezTo>
                  <a:cubicBezTo>
                    <a:pt x="7877" y="84"/>
                    <a:pt x="7475" y="1"/>
                    <a:pt x="7064" y="1"/>
                  </a:cubicBez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0" name="Google Shape;2132;p67">
              <a:extLst>
                <a:ext uri="{FF2B5EF4-FFF2-40B4-BE49-F238E27FC236}">
                  <a16:creationId xmlns:a16="http://schemas.microsoft.com/office/drawing/2014/main" id="{F8361C0A-9594-D968-02D1-9CDC3C60F22B}"/>
                </a:ext>
              </a:extLst>
            </p:cNvPr>
            <p:cNvSpPr/>
            <p:nvPr/>
          </p:nvSpPr>
          <p:spPr>
            <a:xfrm>
              <a:off x="4400342" y="1849976"/>
              <a:ext cx="246484" cy="413093"/>
            </a:xfrm>
            <a:custGeom>
              <a:avLst/>
              <a:gdLst/>
              <a:ahLst/>
              <a:cxnLst/>
              <a:rect l="l" t="t" r="r" b="b"/>
              <a:pathLst>
                <a:path w="7687" h="12883" extrusionOk="0">
                  <a:moveTo>
                    <a:pt x="2941" y="0"/>
                  </a:moveTo>
                  <a:cubicBezTo>
                    <a:pt x="2841" y="568"/>
                    <a:pt x="2473" y="668"/>
                    <a:pt x="2473" y="668"/>
                  </a:cubicBezTo>
                  <a:cubicBezTo>
                    <a:pt x="2473" y="668"/>
                    <a:pt x="2791" y="4428"/>
                    <a:pt x="2457" y="5447"/>
                  </a:cubicBezTo>
                  <a:cubicBezTo>
                    <a:pt x="2106" y="6466"/>
                    <a:pt x="1070" y="7051"/>
                    <a:pt x="0" y="7402"/>
                  </a:cubicBezTo>
                  <a:cubicBezTo>
                    <a:pt x="953" y="9140"/>
                    <a:pt x="4127" y="12314"/>
                    <a:pt x="5548" y="12882"/>
                  </a:cubicBezTo>
                  <a:cubicBezTo>
                    <a:pt x="6600" y="12615"/>
                    <a:pt x="7686" y="7419"/>
                    <a:pt x="7686" y="7419"/>
                  </a:cubicBezTo>
                  <a:cubicBezTo>
                    <a:pt x="7686" y="7419"/>
                    <a:pt x="6700" y="7268"/>
                    <a:pt x="6333" y="6867"/>
                  </a:cubicBezTo>
                  <a:cubicBezTo>
                    <a:pt x="5965" y="6433"/>
                    <a:pt x="5765" y="5882"/>
                    <a:pt x="5815" y="5313"/>
                  </a:cubicBezTo>
                  <a:cubicBezTo>
                    <a:pt x="5831" y="5067"/>
                    <a:pt x="5880" y="3591"/>
                    <a:pt x="6534" y="3591"/>
                  </a:cubicBezTo>
                  <a:cubicBezTo>
                    <a:pt x="6545" y="3591"/>
                    <a:pt x="6556" y="3592"/>
                    <a:pt x="6567" y="3592"/>
                  </a:cubicBezTo>
                  <a:cubicBezTo>
                    <a:pt x="5815" y="3459"/>
                    <a:pt x="3827" y="2924"/>
                    <a:pt x="3108" y="702"/>
                  </a:cubicBezTo>
                  <a:cubicBezTo>
                    <a:pt x="3075" y="535"/>
                    <a:pt x="3008" y="334"/>
                    <a:pt x="2941" y="0"/>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1" name="Google Shape;2133;p67">
              <a:extLst>
                <a:ext uri="{FF2B5EF4-FFF2-40B4-BE49-F238E27FC236}">
                  <a16:creationId xmlns:a16="http://schemas.microsoft.com/office/drawing/2014/main" id="{8F15B4A6-FE71-BC1C-4251-06F27C71CF09}"/>
                </a:ext>
              </a:extLst>
            </p:cNvPr>
            <p:cNvSpPr/>
            <p:nvPr/>
          </p:nvSpPr>
          <p:spPr>
            <a:xfrm>
              <a:off x="4452319" y="1797485"/>
              <a:ext cx="34310" cy="56274"/>
            </a:xfrm>
            <a:custGeom>
              <a:avLst/>
              <a:gdLst/>
              <a:ahLst/>
              <a:cxnLst/>
              <a:rect l="l" t="t" r="r" b="b"/>
              <a:pathLst>
                <a:path w="1070" h="1755" extrusionOk="0">
                  <a:moveTo>
                    <a:pt x="241" y="1"/>
                  </a:moveTo>
                  <a:cubicBezTo>
                    <a:pt x="85" y="1"/>
                    <a:pt x="0" y="100"/>
                    <a:pt x="0" y="100"/>
                  </a:cubicBezTo>
                  <a:cubicBezTo>
                    <a:pt x="6" y="100"/>
                    <a:pt x="12" y="100"/>
                    <a:pt x="18" y="100"/>
                  </a:cubicBezTo>
                  <a:cubicBezTo>
                    <a:pt x="553" y="100"/>
                    <a:pt x="635" y="835"/>
                    <a:pt x="635" y="835"/>
                  </a:cubicBezTo>
                  <a:cubicBezTo>
                    <a:pt x="551" y="835"/>
                    <a:pt x="485" y="852"/>
                    <a:pt x="418" y="869"/>
                  </a:cubicBezTo>
                  <a:cubicBezTo>
                    <a:pt x="84" y="952"/>
                    <a:pt x="117" y="1754"/>
                    <a:pt x="602" y="1754"/>
                  </a:cubicBezTo>
                  <a:cubicBezTo>
                    <a:pt x="1069" y="1754"/>
                    <a:pt x="1003" y="468"/>
                    <a:pt x="551" y="117"/>
                  </a:cubicBezTo>
                  <a:cubicBezTo>
                    <a:pt x="429" y="29"/>
                    <a:pt x="325" y="1"/>
                    <a:pt x="241" y="1"/>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2" name="Google Shape;2134;p67">
              <a:extLst>
                <a:ext uri="{FF2B5EF4-FFF2-40B4-BE49-F238E27FC236}">
                  <a16:creationId xmlns:a16="http://schemas.microsoft.com/office/drawing/2014/main" id="{AF3AA12C-374B-D123-2D60-E417947057B8}"/>
                </a:ext>
              </a:extLst>
            </p:cNvPr>
            <p:cNvSpPr/>
            <p:nvPr/>
          </p:nvSpPr>
          <p:spPr>
            <a:xfrm>
              <a:off x="4629093" y="1781581"/>
              <a:ext cx="42358" cy="21259"/>
            </a:xfrm>
            <a:custGeom>
              <a:avLst/>
              <a:gdLst/>
              <a:ahLst/>
              <a:cxnLst/>
              <a:rect l="l" t="t" r="r" b="b"/>
              <a:pathLst>
                <a:path w="1321" h="663" extrusionOk="0">
                  <a:moveTo>
                    <a:pt x="647" y="1"/>
                  </a:moveTo>
                  <a:cubicBezTo>
                    <a:pt x="363" y="1"/>
                    <a:pt x="85" y="184"/>
                    <a:pt x="1" y="663"/>
                  </a:cubicBezTo>
                  <a:cubicBezTo>
                    <a:pt x="300" y="488"/>
                    <a:pt x="637" y="397"/>
                    <a:pt x="976" y="397"/>
                  </a:cubicBezTo>
                  <a:cubicBezTo>
                    <a:pt x="1091" y="397"/>
                    <a:pt x="1207" y="408"/>
                    <a:pt x="1321" y="429"/>
                  </a:cubicBezTo>
                  <a:cubicBezTo>
                    <a:pt x="1213" y="180"/>
                    <a:pt x="927" y="1"/>
                    <a:pt x="647" y="1"/>
                  </a:cubicBezTo>
                  <a:close/>
                </a:path>
              </a:pathLst>
            </a:custGeom>
            <a:solidFill>
              <a:srgbClr val="ED302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3" name="Google Shape;2135;p67">
              <a:extLst>
                <a:ext uri="{FF2B5EF4-FFF2-40B4-BE49-F238E27FC236}">
                  <a16:creationId xmlns:a16="http://schemas.microsoft.com/office/drawing/2014/main" id="{2B8CEDB7-EBEA-8F95-579E-25FEF175E81E}"/>
                </a:ext>
              </a:extLst>
            </p:cNvPr>
            <p:cNvSpPr/>
            <p:nvPr/>
          </p:nvSpPr>
          <p:spPr>
            <a:xfrm>
              <a:off x="4639835" y="1816211"/>
              <a:ext cx="25203" cy="24690"/>
            </a:xfrm>
            <a:custGeom>
              <a:avLst/>
              <a:gdLst/>
              <a:ahLst/>
              <a:cxnLst/>
              <a:rect l="l" t="t" r="r" b="b"/>
              <a:pathLst>
                <a:path w="786" h="770" extrusionOk="0">
                  <a:moveTo>
                    <a:pt x="401" y="0"/>
                  </a:moveTo>
                  <a:cubicBezTo>
                    <a:pt x="334" y="0"/>
                    <a:pt x="267" y="17"/>
                    <a:pt x="201" y="51"/>
                  </a:cubicBezTo>
                  <a:lnTo>
                    <a:pt x="117" y="117"/>
                  </a:lnTo>
                  <a:cubicBezTo>
                    <a:pt x="67" y="151"/>
                    <a:pt x="33" y="218"/>
                    <a:pt x="17" y="285"/>
                  </a:cubicBezTo>
                  <a:cubicBezTo>
                    <a:pt x="17" y="318"/>
                    <a:pt x="0" y="351"/>
                    <a:pt x="0" y="385"/>
                  </a:cubicBezTo>
                  <a:cubicBezTo>
                    <a:pt x="0" y="435"/>
                    <a:pt x="17" y="485"/>
                    <a:pt x="33" y="518"/>
                  </a:cubicBezTo>
                  <a:cubicBezTo>
                    <a:pt x="84" y="669"/>
                    <a:pt x="217" y="769"/>
                    <a:pt x="384" y="769"/>
                  </a:cubicBezTo>
                  <a:cubicBezTo>
                    <a:pt x="451" y="769"/>
                    <a:pt x="518" y="752"/>
                    <a:pt x="568" y="719"/>
                  </a:cubicBezTo>
                  <a:cubicBezTo>
                    <a:pt x="602" y="702"/>
                    <a:pt x="635" y="686"/>
                    <a:pt x="652" y="669"/>
                  </a:cubicBezTo>
                  <a:cubicBezTo>
                    <a:pt x="702" y="619"/>
                    <a:pt x="735" y="552"/>
                    <a:pt x="769" y="485"/>
                  </a:cubicBezTo>
                  <a:cubicBezTo>
                    <a:pt x="769" y="452"/>
                    <a:pt x="769" y="418"/>
                    <a:pt x="769" y="401"/>
                  </a:cubicBezTo>
                  <a:cubicBezTo>
                    <a:pt x="785" y="351"/>
                    <a:pt x="769" y="301"/>
                    <a:pt x="752" y="251"/>
                  </a:cubicBezTo>
                  <a:cubicBezTo>
                    <a:pt x="702" y="101"/>
                    <a:pt x="551" y="0"/>
                    <a:pt x="401"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4" name="Google Shape;2136;p67">
              <a:extLst>
                <a:ext uri="{FF2B5EF4-FFF2-40B4-BE49-F238E27FC236}">
                  <a16:creationId xmlns:a16="http://schemas.microsoft.com/office/drawing/2014/main" id="{865BC55C-1A41-A552-FC6D-5141C4F22D93}"/>
                </a:ext>
              </a:extLst>
            </p:cNvPr>
            <p:cNvSpPr/>
            <p:nvPr/>
          </p:nvSpPr>
          <p:spPr>
            <a:xfrm>
              <a:off x="4539632" y="1869792"/>
              <a:ext cx="175748" cy="111266"/>
            </a:xfrm>
            <a:custGeom>
              <a:avLst/>
              <a:gdLst/>
              <a:ahLst/>
              <a:cxnLst/>
              <a:rect l="l" t="t" r="r" b="b"/>
              <a:pathLst>
                <a:path w="5481" h="3470" extrusionOk="0">
                  <a:moveTo>
                    <a:pt x="5481" y="0"/>
                  </a:moveTo>
                  <a:lnTo>
                    <a:pt x="5481" y="0"/>
                  </a:lnTo>
                  <a:cubicBezTo>
                    <a:pt x="5481" y="0"/>
                    <a:pt x="368" y="184"/>
                    <a:pt x="201" y="552"/>
                  </a:cubicBezTo>
                  <a:cubicBezTo>
                    <a:pt x="51" y="919"/>
                    <a:pt x="1" y="2390"/>
                    <a:pt x="368" y="2690"/>
                  </a:cubicBezTo>
                  <a:cubicBezTo>
                    <a:pt x="635" y="2921"/>
                    <a:pt x="2148" y="3470"/>
                    <a:pt x="3377" y="3470"/>
                  </a:cubicBezTo>
                  <a:cubicBezTo>
                    <a:pt x="3839" y="3470"/>
                    <a:pt x="4261" y="3392"/>
                    <a:pt x="4562" y="3192"/>
                  </a:cubicBezTo>
                  <a:cubicBezTo>
                    <a:pt x="5180" y="2774"/>
                    <a:pt x="5481" y="0"/>
                    <a:pt x="5481"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5" name="Google Shape;2137;p67">
              <a:extLst>
                <a:ext uri="{FF2B5EF4-FFF2-40B4-BE49-F238E27FC236}">
                  <a16:creationId xmlns:a16="http://schemas.microsoft.com/office/drawing/2014/main" id="{10850AA7-455C-FC84-F69A-5B7A6B109B12}"/>
                </a:ext>
              </a:extLst>
            </p:cNvPr>
            <p:cNvSpPr/>
            <p:nvPr/>
          </p:nvSpPr>
          <p:spPr>
            <a:xfrm>
              <a:off x="4488200" y="1736882"/>
              <a:ext cx="210603" cy="88467"/>
            </a:xfrm>
            <a:custGeom>
              <a:avLst/>
              <a:gdLst/>
              <a:ahLst/>
              <a:cxnLst/>
              <a:rect l="l" t="t" r="r" b="b"/>
              <a:pathLst>
                <a:path w="6568" h="2759" extrusionOk="0">
                  <a:moveTo>
                    <a:pt x="4031" y="1"/>
                  </a:moveTo>
                  <a:cubicBezTo>
                    <a:pt x="3997" y="1"/>
                    <a:pt x="3962" y="1"/>
                    <a:pt x="3927" y="2"/>
                  </a:cubicBezTo>
                  <a:cubicBezTo>
                    <a:pt x="1705" y="68"/>
                    <a:pt x="1" y="1940"/>
                    <a:pt x="1" y="1940"/>
                  </a:cubicBezTo>
                  <a:cubicBezTo>
                    <a:pt x="67" y="2241"/>
                    <a:pt x="168" y="2508"/>
                    <a:pt x="335" y="2759"/>
                  </a:cubicBezTo>
                  <a:cubicBezTo>
                    <a:pt x="1605" y="1472"/>
                    <a:pt x="3125" y="820"/>
                    <a:pt x="4495" y="770"/>
                  </a:cubicBezTo>
                  <a:cubicBezTo>
                    <a:pt x="4527" y="769"/>
                    <a:pt x="4559" y="769"/>
                    <a:pt x="4590" y="769"/>
                  </a:cubicBezTo>
                  <a:cubicBezTo>
                    <a:pt x="5904" y="769"/>
                    <a:pt x="6367" y="1439"/>
                    <a:pt x="6367" y="1439"/>
                  </a:cubicBezTo>
                  <a:cubicBezTo>
                    <a:pt x="6567" y="1104"/>
                    <a:pt x="6467" y="670"/>
                    <a:pt x="6133" y="469"/>
                  </a:cubicBezTo>
                  <a:cubicBezTo>
                    <a:pt x="5728" y="243"/>
                    <a:pt x="5073" y="1"/>
                    <a:pt x="4031" y="1"/>
                  </a:cubicBezTo>
                  <a:close/>
                </a:path>
              </a:pathLst>
            </a:custGeom>
            <a:solidFill>
              <a:srgbClr val="EAF1FA"/>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6" name="Google Shape;2138;p67">
              <a:extLst>
                <a:ext uri="{FF2B5EF4-FFF2-40B4-BE49-F238E27FC236}">
                  <a16:creationId xmlns:a16="http://schemas.microsoft.com/office/drawing/2014/main" id="{3CBBBEE0-B6E6-3894-7FB9-5FE77107206E}"/>
                </a:ext>
              </a:extLst>
            </p:cNvPr>
            <p:cNvSpPr/>
            <p:nvPr/>
          </p:nvSpPr>
          <p:spPr>
            <a:xfrm>
              <a:off x="4494549" y="1808131"/>
              <a:ext cx="75128" cy="87954"/>
            </a:xfrm>
            <a:custGeom>
              <a:avLst/>
              <a:gdLst/>
              <a:ahLst/>
              <a:cxnLst/>
              <a:rect l="l" t="t" r="r" b="b"/>
              <a:pathLst>
                <a:path w="2343" h="2743" extrusionOk="0">
                  <a:moveTo>
                    <a:pt x="218" y="0"/>
                  </a:moveTo>
                  <a:cubicBezTo>
                    <a:pt x="94" y="0"/>
                    <a:pt x="0" y="150"/>
                    <a:pt x="53" y="269"/>
                  </a:cubicBezTo>
                  <a:cubicBezTo>
                    <a:pt x="204" y="520"/>
                    <a:pt x="371" y="737"/>
                    <a:pt x="571" y="954"/>
                  </a:cubicBezTo>
                  <a:cubicBezTo>
                    <a:pt x="755" y="1171"/>
                    <a:pt x="939" y="1389"/>
                    <a:pt x="1106" y="1623"/>
                  </a:cubicBezTo>
                  <a:cubicBezTo>
                    <a:pt x="1306" y="1856"/>
                    <a:pt x="1507" y="2090"/>
                    <a:pt x="1707" y="2324"/>
                  </a:cubicBezTo>
                  <a:cubicBezTo>
                    <a:pt x="1841" y="2508"/>
                    <a:pt x="1958" y="2725"/>
                    <a:pt x="2209" y="2742"/>
                  </a:cubicBezTo>
                  <a:cubicBezTo>
                    <a:pt x="2259" y="2742"/>
                    <a:pt x="2309" y="2692"/>
                    <a:pt x="2309" y="2642"/>
                  </a:cubicBezTo>
                  <a:cubicBezTo>
                    <a:pt x="2342" y="2408"/>
                    <a:pt x="2142" y="2224"/>
                    <a:pt x="1991" y="2040"/>
                  </a:cubicBezTo>
                  <a:cubicBezTo>
                    <a:pt x="1824" y="1823"/>
                    <a:pt x="1640" y="1606"/>
                    <a:pt x="1457" y="1389"/>
                  </a:cubicBezTo>
                  <a:cubicBezTo>
                    <a:pt x="1273" y="1155"/>
                    <a:pt x="1072" y="921"/>
                    <a:pt x="889" y="687"/>
                  </a:cubicBezTo>
                  <a:cubicBezTo>
                    <a:pt x="722" y="436"/>
                    <a:pt x="521" y="219"/>
                    <a:pt x="321" y="35"/>
                  </a:cubicBezTo>
                  <a:cubicBezTo>
                    <a:pt x="285" y="11"/>
                    <a:pt x="250" y="0"/>
                    <a:pt x="218"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7" name="Google Shape;2139;p67">
              <a:extLst>
                <a:ext uri="{FF2B5EF4-FFF2-40B4-BE49-F238E27FC236}">
                  <a16:creationId xmlns:a16="http://schemas.microsoft.com/office/drawing/2014/main" id="{E358E468-1220-66D8-9823-00E7FD4B4D80}"/>
                </a:ext>
              </a:extLst>
            </p:cNvPr>
            <p:cNvSpPr/>
            <p:nvPr/>
          </p:nvSpPr>
          <p:spPr>
            <a:xfrm>
              <a:off x="4491727" y="1850456"/>
              <a:ext cx="95458" cy="89045"/>
            </a:xfrm>
            <a:custGeom>
              <a:avLst/>
              <a:gdLst/>
              <a:ahLst/>
              <a:cxnLst/>
              <a:rect l="l" t="t" r="r" b="b"/>
              <a:pathLst>
                <a:path w="2977" h="2777" extrusionOk="0">
                  <a:moveTo>
                    <a:pt x="168" y="1"/>
                  </a:moveTo>
                  <a:cubicBezTo>
                    <a:pt x="83" y="1"/>
                    <a:pt x="1" y="81"/>
                    <a:pt x="24" y="186"/>
                  </a:cubicBezTo>
                  <a:cubicBezTo>
                    <a:pt x="58" y="470"/>
                    <a:pt x="308" y="754"/>
                    <a:pt x="475" y="988"/>
                  </a:cubicBezTo>
                  <a:cubicBezTo>
                    <a:pt x="659" y="1238"/>
                    <a:pt x="876" y="1489"/>
                    <a:pt x="1110" y="1706"/>
                  </a:cubicBezTo>
                  <a:cubicBezTo>
                    <a:pt x="1561" y="2174"/>
                    <a:pt x="2129" y="2542"/>
                    <a:pt x="2748" y="2759"/>
                  </a:cubicBezTo>
                  <a:cubicBezTo>
                    <a:pt x="2770" y="2771"/>
                    <a:pt x="2791" y="2777"/>
                    <a:pt x="2811" y="2777"/>
                  </a:cubicBezTo>
                  <a:cubicBezTo>
                    <a:pt x="2922" y="2777"/>
                    <a:pt x="2976" y="2598"/>
                    <a:pt x="2848" y="2542"/>
                  </a:cubicBezTo>
                  <a:cubicBezTo>
                    <a:pt x="2313" y="2224"/>
                    <a:pt x="1812" y="1873"/>
                    <a:pt x="1344" y="1455"/>
                  </a:cubicBezTo>
                  <a:cubicBezTo>
                    <a:pt x="1144" y="1238"/>
                    <a:pt x="943" y="1021"/>
                    <a:pt x="776" y="787"/>
                  </a:cubicBezTo>
                  <a:cubicBezTo>
                    <a:pt x="592" y="553"/>
                    <a:pt x="475" y="252"/>
                    <a:pt x="275" y="52"/>
                  </a:cubicBezTo>
                  <a:cubicBezTo>
                    <a:pt x="244" y="16"/>
                    <a:pt x="206" y="1"/>
                    <a:pt x="168"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8" name="Google Shape;2140;p67">
              <a:extLst>
                <a:ext uri="{FF2B5EF4-FFF2-40B4-BE49-F238E27FC236}">
                  <a16:creationId xmlns:a16="http://schemas.microsoft.com/office/drawing/2014/main" id="{714517B9-C023-ABF9-3253-A8CED3DE5F50}"/>
                </a:ext>
              </a:extLst>
            </p:cNvPr>
            <p:cNvSpPr/>
            <p:nvPr/>
          </p:nvSpPr>
          <p:spPr>
            <a:xfrm>
              <a:off x="4901261" y="2720027"/>
              <a:ext cx="37003" cy="109342"/>
            </a:xfrm>
            <a:custGeom>
              <a:avLst/>
              <a:gdLst/>
              <a:ahLst/>
              <a:cxnLst/>
              <a:rect l="l" t="t" r="r" b="b"/>
              <a:pathLst>
                <a:path w="1154" h="3410" extrusionOk="0">
                  <a:moveTo>
                    <a:pt x="1" y="1"/>
                  </a:moveTo>
                  <a:lnTo>
                    <a:pt x="519" y="3409"/>
                  </a:lnTo>
                  <a:lnTo>
                    <a:pt x="1154" y="3225"/>
                  </a:lnTo>
                  <a:lnTo>
                    <a:pt x="970" y="185"/>
                  </a:lnTo>
                  <a:lnTo>
                    <a:pt x="1" y="1"/>
                  </a:lnTo>
                  <a:close/>
                </a:path>
              </a:pathLst>
            </a:custGeom>
            <a:solidFill>
              <a:srgbClr val="000000">
                <a:alpha val="2098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9" name="Google Shape;2141;p67">
              <a:extLst>
                <a:ext uri="{FF2B5EF4-FFF2-40B4-BE49-F238E27FC236}">
                  <a16:creationId xmlns:a16="http://schemas.microsoft.com/office/drawing/2014/main" id="{6B21D73C-E2A2-3DA8-9BDD-E7B762CD1F2C}"/>
                </a:ext>
              </a:extLst>
            </p:cNvPr>
            <p:cNvSpPr/>
            <p:nvPr/>
          </p:nvSpPr>
          <p:spPr>
            <a:xfrm>
              <a:off x="4971997" y="2816992"/>
              <a:ext cx="59513" cy="32738"/>
            </a:xfrm>
            <a:custGeom>
              <a:avLst/>
              <a:gdLst/>
              <a:ahLst/>
              <a:cxnLst/>
              <a:rect l="l" t="t" r="r" b="b"/>
              <a:pathLst>
                <a:path w="1856" h="1021" extrusionOk="0">
                  <a:moveTo>
                    <a:pt x="0" y="1"/>
                  </a:moveTo>
                  <a:cubicBezTo>
                    <a:pt x="0" y="1"/>
                    <a:pt x="619" y="619"/>
                    <a:pt x="1137" y="1020"/>
                  </a:cubicBezTo>
                  <a:cubicBezTo>
                    <a:pt x="1387" y="937"/>
                    <a:pt x="1621" y="820"/>
                    <a:pt x="1855" y="686"/>
                  </a:cubicBezTo>
                  <a:lnTo>
                    <a:pt x="0" y="1"/>
                  </a:lnTo>
                  <a:close/>
                </a:path>
              </a:pathLst>
            </a:custGeom>
            <a:solidFill>
              <a:srgbClr val="000000">
                <a:alpha val="2098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0" name="Google Shape;2142;p67">
              <a:extLst>
                <a:ext uri="{FF2B5EF4-FFF2-40B4-BE49-F238E27FC236}">
                  <a16:creationId xmlns:a16="http://schemas.microsoft.com/office/drawing/2014/main" id="{3234DBE4-5BC5-DB03-7E30-C414C2871B61}"/>
                </a:ext>
              </a:extLst>
            </p:cNvPr>
            <p:cNvSpPr/>
            <p:nvPr/>
          </p:nvSpPr>
          <p:spPr>
            <a:xfrm>
              <a:off x="5031477" y="2812727"/>
              <a:ext cx="53068" cy="24658"/>
            </a:xfrm>
            <a:custGeom>
              <a:avLst/>
              <a:gdLst/>
              <a:ahLst/>
              <a:cxnLst/>
              <a:rect l="l" t="t" r="r" b="b"/>
              <a:pathLst>
                <a:path w="1655" h="769" extrusionOk="0">
                  <a:moveTo>
                    <a:pt x="0" y="0"/>
                  </a:moveTo>
                  <a:lnTo>
                    <a:pt x="1220" y="769"/>
                  </a:lnTo>
                  <a:cubicBezTo>
                    <a:pt x="1454" y="619"/>
                    <a:pt x="1654" y="518"/>
                    <a:pt x="1654" y="518"/>
                  </a:cubicBezTo>
                  <a:lnTo>
                    <a:pt x="0" y="0"/>
                  </a:lnTo>
                  <a:close/>
                </a:path>
              </a:pathLst>
            </a:custGeom>
            <a:solidFill>
              <a:srgbClr val="000000">
                <a:alpha val="2098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1" name="Google Shape;2143;p67">
              <a:extLst>
                <a:ext uri="{FF2B5EF4-FFF2-40B4-BE49-F238E27FC236}">
                  <a16:creationId xmlns:a16="http://schemas.microsoft.com/office/drawing/2014/main" id="{456404CC-BCD3-A3BE-04A7-A6E9A35F5843}"/>
                </a:ext>
              </a:extLst>
            </p:cNvPr>
            <p:cNvSpPr/>
            <p:nvPr/>
          </p:nvSpPr>
          <p:spPr>
            <a:xfrm>
              <a:off x="4961287" y="2189640"/>
              <a:ext cx="100203" cy="94784"/>
            </a:xfrm>
            <a:custGeom>
              <a:avLst/>
              <a:gdLst/>
              <a:ahLst/>
              <a:cxnLst/>
              <a:rect l="l" t="t" r="r" b="b"/>
              <a:pathLst>
                <a:path w="3125" h="2956" extrusionOk="0">
                  <a:moveTo>
                    <a:pt x="2573" y="0"/>
                  </a:moveTo>
                  <a:lnTo>
                    <a:pt x="1805" y="1136"/>
                  </a:lnTo>
                  <a:cubicBezTo>
                    <a:pt x="1805" y="1136"/>
                    <a:pt x="0" y="2339"/>
                    <a:pt x="50" y="2557"/>
                  </a:cubicBezTo>
                  <a:cubicBezTo>
                    <a:pt x="95" y="2712"/>
                    <a:pt x="455" y="2955"/>
                    <a:pt x="942" y="2955"/>
                  </a:cubicBezTo>
                  <a:cubicBezTo>
                    <a:pt x="1188" y="2955"/>
                    <a:pt x="1468" y="2893"/>
                    <a:pt x="1755" y="2724"/>
                  </a:cubicBezTo>
                  <a:cubicBezTo>
                    <a:pt x="2607" y="2239"/>
                    <a:pt x="3125" y="919"/>
                    <a:pt x="3125" y="919"/>
                  </a:cubicBezTo>
                  <a:lnTo>
                    <a:pt x="2573" y="0"/>
                  </a:lnTo>
                  <a:close/>
                </a:path>
              </a:pathLst>
            </a:custGeom>
            <a:solidFill>
              <a:srgbClr val="000000">
                <a:alpha val="2098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2" name="Google Shape;2144;p67">
              <a:extLst>
                <a:ext uri="{FF2B5EF4-FFF2-40B4-BE49-F238E27FC236}">
                  <a16:creationId xmlns:a16="http://schemas.microsoft.com/office/drawing/2014/main" id="{513CCCDD-33C2-0A41-FC38-D73B733E0ADD}"/>
                </a:ext>
              </a:extLst>
            </p:cNvPr>
            <p:cNvSpPr/>
            <p:nvPr/>
          </p:nvSpPr>
          <p:spPr>
            <a:xfrm>
              <a:off x="5029329" y="2171459"/>
              <a:ext cx="133422" cy="99113"/>
            </a:xfrm>
            <a:custGeom>
              <a:avLst/>
              <a:gdLst/>
              <a:ahLst/>
              <a:cxnLst/>
              <a:rect l="l" t="t" r="r" b="b"/>
              <a:pathLst>
                <a:path w="4161" h="3091" extrusionOk="0">
                  <a:moveTo>
                    <a:pt x="361" y="0"/>
                  </a:moveTo>
                  <a:cubicBezTo>
                    <a:pt x="240" y="0"/>
                    <a:pt x="130" y="23"/>
                    <a:pt x="50" y="83"/>
                  </a:cubicBezTo>
                  <a:cubicBezTo>
                    <a:pt x="0" y="133"/>
                    <a:pt x="368" y="2606"/>
                    <a:pt x="485" y="2806"/>
                  </a:cubicBezTo>
                  <a:cubicBezTo>
                    <a:pt x="603" y="2935"/>
                    <a:pt x="763" y="3002"/>
                    <a:pt x="929" y="3002"/>
                  </a:cubicBezTo>
                  <a:cubicBezTo>
                    <a:pt x="1020" y="3002"/>
                    <a:pt x="1114" y="2982"/>
                    <a:pt x="1203" y="2940"/>
                  </a:cubicBezTo>
                  <a:cubicBezTo>
                    <a:pt x="1220" y="2923"/>
                    <a:pt x="1237" y="2906"/>
                    <a:pt x="1253" y="2890"/>
                  </a:cubicBezTo>
                  <a:cubicBezTo>
                    <a:pt x="1337" y="2756"/>
                    <a:pt x="1404" y="2606"/>
                    <a:pt x="1420" y="2455"/>
                  </a:cubicBezTo>
                  <a:cubicBezTo>
                    <a:pt x="1420" y="2455"/>
                    <a:pt x="1890" y="2568"/>
                    <a:pt x="2168" y="2568"/>
                  </a:cubicBezTo>
                  <a:cubicBezTo>
                    <a:pt x="2260" y="2568"/>
                    <a:pt x="2331" y="2556"/>
                    <a:pt x="2356" y="2522"/>
                  </a:cubicBezTo>
                  <a:cubicBezTo>
                    <a:pt x="2423" y="2522"/>
                    <a:pt x="2490" y="2539"/>
                    <a:pt x="2557" y="2539"/>
                  </a:cubicBezTo>
                  <a:cubicBezTo>
                    <a:pt x="2591" y="2546"/>
                    <a:pt x="2626" y="2549"/>
                    <a:pt x="2661" y="2549"/>
                  </a:cubicBezTo>
                  <a:cubicBezTo>
                    <a:pt x="2792" y="2549"/>
                    <a:pt x="2919" y="2501"/>
                    <a:pt x="3024" y="2422"/>
                  </a:cubicBezTo>
                  <a:cubicBezTo>
                    <a:pt x="3141" y="2288"/>
                    <a:pt x="3292" y="2104"/>
                    <a:pt x="3292" y="2104"/>
                  </a:cubicBezTo>
                  <a:lnTo>
                    <a:pt x="3292" y="2121"/>
                  </a:lnTo>
                  <a:cubicBezTo>
                    <a:pt x="3275" y="2171"/>
                    <a:pt x="3141" y="2806"/>
                    <a:pt x="3208" y="2906"/>
                  </a:cubicBezTo>
                  <a:cubicBezTo>
                    <a:pt x="3309" y="2990"/>
                    <a:pt x="3425" y="3057"/>
                    <a:pt x="3542" y="3074"/>
                  </a:cubicBezTo>
                  <a:cubicBezTo>
                    <a:pt x="3587" y="3085"/>
                    <a:pt x="3630" y="3090"/>
                    <a:pt x="3671" y="3090"/>
                  </a:cubicBezTo>
                  <a:cubicBezTo>
                    <a:pt x="3754" y="3090"/>
                    <a:pt x="3832" y="3068"/>
                    <a:pt x="3910" y="3023"/>
                  </a:cubicBezTo>
                  <a:cubicBezTo>
                    <a:pt x="4077" y="2873"/>
                    <a:pt x="4161" y="1770"/>
                    <a:pt x="4161" y="1520"/>
                  </a:cubicBezTo>
                  <a:cubicBezTo>
                    <a:pt x="4144" y="1286"/>
                    <a:pt x="4094" y="1052"/>
                    <a:pt x="4010" y="818"/>
                  </a:cubicBezTo>
                  <a:lnTo>
                    <a:pt x="3559" y="801"/>
                  </a:lnTo>
                  <a:lnTo>
                    <a:pt x="3258" y="785"/>
                  </a:lnTo>
                  <a:cubicBezTo>
                    <a:pt x="3258" y="785"/>
                    <a:pt x="3158" y="400"/>
                    <a:pt x="3058" y="350"/>
                  </a:cubicBezTo>
                  <a:cubicBezTo>
                    <a:pt x="2932" y="340"/>
                    <a:pt x="2807" y="331"/>
                    <a:pt x="2682" y="331"/>
                  </a:cubicBezTo>
                  <a:cubicBezTo>
                    <a:pt x="2590" y="331"/>
                    <a:pt x="2498" y="336"/>
                    <a:pt x="2406" y="350"/>
                  </a:cubicBezTo>
                  <a:cubicBezTo>
                    <a:pt x="2406" y="350"/>
                    <a:pt x="2221" y="8"/>
                    <a:pt x="2009" y="8"/>
                  </a:cubicBezTo>
                  <a:cubicBezTo>
                    <a:pt x="1991" y="8"/>
                    <a:pt x="1973" y="11"/>
                    <a:pt x="1955" y="16"/>
                  </a:cubicBezTo>
                  <a:cubicBezTo>
                    <a:pt x="1738" y="66"/>
                    <a:pt x="1253" y="233"/>
                    <a:pt x="1253" y="233"/>
                  </a:cubicBezTo>
                  <a:cubicBezTo>
                    <a:pt x="1253" y="233"/>
                    <a:pt x="749" y="0"/>
                    <a:pt x="361" y="0"/>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3" name="Google Shape;2145;p67">
              <a:extLst>
                <a:ext uri="{FF2B5EF4-FFF2-40B4-BE49-F238E27FC236}">
                  <a16:creationId xmlns:a16="http://schemas.microsoft.com/office/drawing/2014/main" id="{B6C01744-FA44-679F-6928-68B0B0F2FA96}"/>
                </a:ext>
              </a:extLst>
            </p:cNvPr>
            <p:cNvSpPr/>
            <p:nvPr/>
          </p:nvSpPr>
          <p:spPr>
            <a:xfrm>
              <a:off x="5063606" y="2200895"/>
              <a:ext cx="11287" cy="63232"/>
            </a:xfrm>
            <a:custGeom>
              <a:avLst/>
              <a:gdLst/>
              <a:ahLst/>
              <a:cxnLst/>
              <a:rect l="l" t="t" r="r" b="b"/>
              <a:pathLst>
                <a:path w="352" h="1972" extrusionOk="0">
                  <a:moveTo>
                    <a:pt x="201" y="0"/>
                  </a:moveTo>
                  <a:cubicBezTo>
                    <a:pt x="51" y="351"/>
                    <a:pt x="1" y="719"/>
                    <a:pt x="51" y="1086"/>
                  </a:cubicBezTo>
                  <a:cubicBezTo>
                    <a:pt x="67" y="1471"/>
                    <a:pt x="168" y="1771"/>
                    <a:pt x="184" y="1972"/>
                  </a:cubicBezTo>
                  <a:cubicBezTo>
                    <a:pt x="268" y="1838"/>
                    <a:pt x="335" y="1688"/>
                    <a:pt x="351" y="1537"/>
                  </a:cubicBezTo>
                  <a:lnTo>
                    <a:pt x="201" y="0"/>
                  </a:lnTo>
                  <a:close/>
                </a:path>
              </a:pathLst>
            </a:custGeom>
            <a:solidFill>
              <a:srgbClr val="000000">
                <a:alpha val="2098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4" name="Google Shape;2146;p67">
              <a:extLst>
                <a:ext uri="{FF2B5EF4-FFF2-40B4-BE49-F238E27FC236}">
                  <a16:creationId xmlns:a16="http://schemas.microsoft.com/office/drawing/2014/main" id="{4118823B-1CF6-E137-8E66-F395BCC0B315}"/>
                </a:ext>
              </a:extLst>
            </p:cNvPr>
            <p:cNvSpPr/>
            <p:nvPr/>
          </p:nvSpPr>
          <p:spPr>
            <a:xfrm>
              <a:off x="5104874" y="2200350"/>
              <a:ext cx="17155" cy="52522"/>
            </a:xfrm>
            <a:custGeom>
              <a:avLst/>
              <a:gdLst/>
              <a:ahLst/>
              <a:cxnLst/>
              <a:rect l="l" t="t" r="r" b="b"/>
              <a:pathLst>
                <a:path w="535" h="1638" extrusionOk="0">
                  <a:moveTo>
                    <a:pt x="17" y="0"/>
                  </a:moveTo>
                  <a:lnTo>
                    <a:pt x="17" y="0"/>
                  </a:lnTo>
                  <a:cubicBezTo>
                    <a:pt x="34" y="569"/>
                    <a:pt x="0" y="1621"/>
                    <a:pt x="0" y="1621"/>
                  </a:cubicBezTo>
                  <a:cubicBezTo>
                    <a:pt x="67" y="1621"/>
                    <a:pt x="134" y="1638"/>
                    <a:pt x="201" y="1638"/>
                  </a:cubicBezTo>
                  <a:cubicBezTo>
                    <a:pt x="535" y="853"/>
                    <a:pt x="251" y="518"/>
                    <a:pt x="17" y="0"/>
                  </a:cubicBezTo>
                  <a:close/>
                </a:path>
              </a:pathLst>
            </a:custGeom>
            <a:solidFill>
              <a:srgbClr val="000000">
                <a:alpha val="2098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5" name="Google Shape;2147;p67">
              <a:extLst>
                <a:ext uri="{FF2B5EF4-FFF2-40B4-BE49-F238E27FC236}">
                  <a16:creationId xmlns:a16="http://schemas.microsoft.com/office/drawing/2014/main" id="{7881BA73-08B7-C1D2-EF27-4BE6A199EBDA}"/>
                </a:ext>
              </a:extLst>
            </p:cNvPr>
            <p:cNvSpPr/>
            <p:nvPr/>
          </p:nvSpPr>
          <p:spPr>
            <a:xfrm>
              <a:off x="5130045" y="2196598"/>
              <a:ext cx="21451" cy="68106"/>
            </a:xfrm>
            <a:custGeom>
              <a:avLst/>
              <a:gdLst/>
              <a:ahLst/>
              <a:cxnLst/>
              <a:rect l="l" t="t" r="r" b="b"/>
              <a:pathLst>
                <a:path w="669" h="2124" extrusionOk="0">
                  <a:moveTo>
                    <a:pt x="117" y="1"/>
                  </a:moveTo>
                  <a:lnTo>
                    <a:pt x="117" y="1"/>
                  </a:lnTo>
                  <a:cubicBezTo>
                    <a:pt x="117" y="1"/>
                    <a:pt x="368" y="619"/>
                    <a:pt x="318" y="869"/>
                  </a:cubicBezTo>
                  <a:cubicBezTo>
                    <a:pt x="284" y="1020"/>
                    <a:pt x="234" y="1187"/>
                    <a:pt x="151" y="1320"/>
                  </a:cubicBezTo>
                  <a:lnTo>
                    <a:pt x="151" y="1337"/>
                  </a:lnTo>
                  <a:cubicBezTo>
                    <a:pt x="134" y="1387"/>
                    <a:pt x="0" y="2022"/>
                    <a:pt x="67" y="2122"/>
                  </a:cubicBezTo>
                  <a:cubicBezTo>
                    <a:pt x="68" y="2123"/>
                    <a:pt x="69" y="2124"/>
                    <a:pt x="70" y="2124"/>
                  </a:cubicBezTo>
                  <a:cubicBezTo>
                    <a:pt x="122" y="2124"/>
                    <a:pt x="668" y="867"/>
                    <a:pt x="635" y="719"/>
                  </a:cubicBezTo>
                  <a:cubicBezTo>
                    <a:pt x="585" y="468"/>
                    <a:pt x="518" y="234"/>
                    <a:pt x="418" y="17"/>
                  </a:cubicBezTo>
                  <a:lnTo>
                    <a:pt x="117" y="1"/>
                  </a:lnTo>
                  <a:close/>
                </a:path>
              </a:pathLst>
            </a:custGeom>
            <a:solidFill>
              <a:srgbClr val="000000">
                <a:alpha val="2098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526" name="Google Shape;2075;p67">
            <a:extLst>
              <a:ext uri="{FF2B5EF4-FFF2-40B4-BE49-F238E27FC236}">
                <a16:creationId xmlns:a16="http://schemas.microsoft.com/office/drawing/2014/main" id="{3899AC8A-21CE-540F-C50C-76ADA2D13AF3}"/>
              </a:ext>
            </a:extLst>
          </p:cNvPr>
          <p:cNvGrpSpPr/>
          <p:nvPr/>
        </p:nvGrpSpPr>
        <p:grpSpPr>
          <a:xfrm>
            <a:off x="9996552" y="5601873"/>
            <a:ext cx="349602" cy="672624"/>
            <a:chOff x="6619977" y="1567226"/>
            <a:chExt cx="1362474" cy="3060155"/>
          </a:xfrm>
        </p:grpSpPr>
        <p:sp>
          <p:nvSpPr>
            <p:cNvPr id="527" name="Google Shape;2076;p67">
              <a:extLst>
                <a:ext uri="{FF2B5EF4-FFF2-40B4-BE49-F238E27FC236}">
                  <a16:creationId xmlns:a16="http://schemas.microsoft.com/office/drawing/2014/main" id="{95C78300-C08C-CE6F-0242-E5641B310E2A}"/>
                </a:ext>
              </a:extLst>
            </p:cNvPr>
            <p:cNvSpPr/>
            <p:nvPr/>
          </p:nvSpPr>
          <p:spPr>
            <a:xfrm>
              <a:off x="7531842" y="4375543"/>
              <a:ext cx="433487" cy="251839"/>
            </a:xfrm>
            <a:custGeom>
              <a:avLst/>
              <a:gdLst/>
              <a:ahLst/>
              <a:cxnLst/>
              <a:rect l="l" t="t" r="r" b="b"/>
              <a:pathLst>
                <a:path w="13519" h="7854" extrusionOk="0">
                  <a:moveTo>
                    <a:pt x="12198" y="0"/>
                  </a:moveTo>
                  <a:lnTo>
                    <a:pt x="6634" y="668"/>
                  </a:lnTo>
                  <a:cubicBezTo>
                    <a:pt x="6634" y="668"/>
                    <a:pt x="7119" y="2055"/>
                    <a:pt x="4846" y="3743"/>
                  </a:cubicBezTo>
                  <a:cubicBezTo>
                    <a:pt x="4061" y="4294"/>
                    <a:pt x="3226" y="4762"/>
                    <a:pt x="2357" y="5146"/>
                  </a:cubicBezTo>
                  <a:cubicBezTo>
                    <a:pt x="285" y="6065"/>
                    <a:pt x="1" y="7853"/>
                    <a:pt x="1" y="7853"/>
                  </a:cubicBezTo>
                  <a:lnTo>
                    <a:pt x="13518" y="5146"/>
                  </a:lnTo>
                  <a:lnTo>
                    <a:pt x="12867" y="2640"/>
                  </a:lnTo>
                  <a:lnTo>
                    <a:pt x="12198" y="0"/>
                  </a:lnTo>
                  <a:close/>
                </a:path>
              </a:pathLst>
            </a:custGeom>
            <a:solidFill>
              <a:srgbClr val="F7A68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8" name="Google Shape;2077;p67">
              <a:extLst>
                <a:ext uri="{FF2B5EF4-FFF2-40B4-BE49-F238E27FC236}">
                  <a16:creationId xmlns:a16="http://schemas.microsoft.com/office/drawing/2014/main" id="{D89E8C1A-A98C-8C34-B232-BF081AA637D3}"/>
                </a:ext>
              </a:extLst>
            </p:cNvPr>
            <p:cNvSpPr/>
            <p:nvPr/>
          </p:nvSpPr>
          <p:spPr>
            <a:xfrm>
              <a:off x="7349167" y="2805769"/>
              <a:ext cx="633284" cy="1609984"/>
            </a:xfrm>
            <a:custGeom>
              <a:avLst/>
              <a:gdLst/>
              <a:ahLst/>
              <a:cxnLst/>
              <a:rect l="l" t="t" r="r" b="b"/>
              <a:pathLst>
                <a:path w="19750" h="50210" extrusionOk="0">
                  <a:moveTo>
                    <a:pt x="8939" y="0"/>
                  </a:moveTo>
                  <a:lnTo>
                    <a:pt x="0" y="2089"/>
                  </a:lnTo>
                  <a:cubicBezTo>
                    <a:pt x="0" y="2089"/>
                    <a:pt x="234" y="3927"/>
                    <a:pt x="602" y="6617"/>
                  </a:cubicBezTo>
                  <a:cubicBezTo>
                    <a:pt x="602" y="6684"/>
                    <a:pt x="619" y="6750"/>
                    <a:pt x="619" y="6817"/>
                  </a:cubicBezTo>
                  <a:cubicBezTo>
                    <a:pt x="635" y="6984"/>
                    <a:pt x="669" y="7135"/>
                    <a:pt x="685" y="7302"/>
                  </a:cubicBezTo>
                  <a:cubicBezTo>
                    <a:pt x="1504" y="13350"/>
                    <a:pt x="2874" y="22958"/>
                    <a:pt x="3843" y="26533"/>
                  </a:cubicBezTo>
                  <a:cubicBezTo>
                    <a:pt x="5297" y="31913"/>
                    <a:pt x="11212" y="49975"/>
                    <a:pt x="11212" y="49975"/>
                  </a:cubicBezTo>
                  <a:lnTo>
                    <a:pt x="19750" y="50209"/>
                  </a:lnTo>
                  <a:cubicBezTo>
                    <a:pt x="19750" y="50209"/>
                    <a:pt x="14754" y="30460"/>
                    <a:pt x="13417" y="25965"/>
                  </a:cubicBezTo>
                  <a:cubicBezTo>
                    <a:pt x="12899" y="22974"/>
                    <a:pt x="11279" y="13501"/>
                    <a:pt x="10159" y="6867"/>
                  </a:cubicBezTo>
                  <a:cubicBezTo>
                    <a:pt x="10159" y="6851"/>
                    <a:pt x="10142" y="6834"/>
                    <a:pt x="10142" y="6817"/>
                  </a:cubicBezTo>
                  <a:cubicBezTo>
                    <a:pt x="10059" y="6349"/>
                    <a:pt x="9992" y="5882"/>
                    <a:pt x="9909" y="5447"/>
                  </a:cubicBezTo>
                  <a:cubicBezTo>
                    <a:pt x="9374" y="2239"/>
                    <a:pt x="8990" y="0"/>
                    <a:pt x="8990" y="0"/>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9" name="Google Shape;2078;p67">
              <a:extLst>
                <a:ext uri="{FF2B5EF4-FFF2-40B4-BE49-F238E27FC236}">
                  <a16:creationId xmlns:a16="http://schemas.microsoft.com/office/drawing/2014/main" id="{88E4758F-1461-30CB-F408-284AEF54F38D}"/>
                </a:ext>
              </a:extLst>
            </p:cNvPr>
            <p:cNvSpPr/>
            <p:nvPr/>
          </p:nvSpPr>
          <p:spPr>
            <a:xfrm>
              <a:off x="7531842" y="4460195"/>
              <a:ext cx="433487" cy="167187"/>
            </a:xfrm>
            <a:custGeom>
              <a:avLst/>
              <a:gdLst/>
              <a:ahLst/>
              <a:cxnLst/>
              <a:rect l="l" t="t" r="r" b="b"/>
              <a:pathLst>
                <a:path w="13519" h="5214" extrusionOk="0">
                  <a:moveTo>
                    <a:pt x="12867" y="0"/>
                  </a:moveTo>
                  <a:lnTo>
                    <a:pt x="12869" y="8"/>
                  </a:lnTo>
                  <a:lnTo>
                    <a:pt x="12869" y="8"/>
                  </a:lnTo>
                  <a:cubicBezTo>
                    <a:pt x="12874" y="5"/>
                    <a:pt x="12878" y="3"/>
                    <a:pt x="12883" y="0"/>
                  </a:cubicBezTo>
                  <a:close/>
                  <a:moveTo>
                    <a:pt x="12869" y="8"/>
                  </a:moveTo>
                  <a:lnTo>
                    <a:pt x="12869" y="8"/>
                  </a:lnTo>
                  <a:cubicBezTo>
                    <a:pt x="11733" y="629"/>
                    <a:pt x="10079" y="1825"/>
                    <a:pt x="6952" y="2757"/>
                  </a:cubicBezTo>
                  <a:cubicBezTo>
                    <a:pt x="6350" y="2089"/>
                    <a:pt x="5632" y="1537"/>
                    <a:pt x="4846" y="1103"/>
                  </a:cubicBezTo>
                  <a:cubicBezTo>
                    <a:pt x="4061" y="1654"/>
                    <a:pt x="3226" y="2139"/>
                    <a:pt x="2357" y="2506"/>
                  </a:cubicBezTo>
                  <a:cubicBezTo>
                    <a:pt x="285" y="3425"/>
                    <a:pt x="1" y="5213"/>
                    <a:pt x="1" y="5213"/>
                  </a:cubicBezTo>
                  <a:lnTo>
                    <a:pt x="13518" y="2506"/>
                  </a:lnTo>
                  <a:lnTo>
                    <a:pt x="12869" y="8"/>
                  </a:ln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0" name="Google Shape;2079;p67">
              <a:extLst>
                <a:ext uri="{FF2B5EF4-FFF2-40B4-BE49-F238E27FC236}">
                  <a16:creationId xmlns:a16="http://schemas.microsoft.com/office/drawing/2014/main" id="{0FCB74D7-0632-309E-B370-F191D746FF87}"/>
                </a:ext>
              </a:extLst>
            </p:cNvPr>
            <p:cNvSpPr/>
            <p:nvPr/>
          </p:nvSpPr>
          <p:spPr>
            <a:xfrm>
              <a:off x="7349167" y="2805769"/>
              <a:ext cx="325780" cy="220222"/>
            </a:xfrm>
            <a:custGeom>
              <a:avLst/>
              <a:gdLst/>
              <a:ahLst/>
              <a:cxnLst/>
              <a:rect l="l" t="t" r="r" b="b"/>
              <a:pathLst>
                <a:path w="10160" h="6868" extrusionOk="0">
                  <a:moveTo>
                    <a:pt x="8939" y="0"/>
                  </a:moveTo>
                  <a:lnTo>
                    <a:pt x="0" y="2089"/>
                  </a:lnTo>
                  <a:cubicBezTo>
                    <a:pt x="0" y="2089"/>
                    <a:pt x="234" y="3927"/>
                    <a:pt x="602" y="6617"/>
                  </a:cubicBezTo>
                  <a:cubicBezTo>
                    <a:pt x="669" y="6717"/>
                    <a:pt x="752" y="6800"/>
                    <a:pt x="819" y="6867"/>
                  </a:cubicBezTo>
                  <a:lnTo>
                    <a:pt x="10159" y="6867"/>
                  </a:lnTo>
                  <a:cubicBezTo>
                    <a:pt x="10159" y="6851"/>
                    <a:pt x="10142" y="6834"/>
                    <a:pt x="10142" y="6817"/>
                  </a:cubicBezTo>
                  <a:cubicBezTo>
                    <a:pt x="10059" y="6349"/>
                    <a:pt x="9992" y="5882"/>
                    <a:pt x="9909" y="5447"/>
                  </a:cubicBezTo>
                  <a:cubicBezTo>
                    <a:pt x="9374" y="2239"/>
                    <a:pt x="8990" y="0"/>
                    <a:pt x="8990" y="0"/>
                  </a:cubicBezTo>
                  <a:close/>
                </a:path>
              </a:pathLst>
            </a:custGeom>
            <a:solidFill>
              <a:srgbClr val="08BCCB"/>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1" name="Google Shape;2080;p67">
              <a:extLst>
                <a:ext uri="{FF2B5EF4-FFF2-40B4-BE49-F238E27FC236}">
                  <a16:creationId xmlns:a16="http://schemas.microsoft.com/office/drawing/2014/main" id="{EEF2150D-703C-9EFC-D052-712CBF131808}"/>
                </a:ext>
              </a:extLst>
            </p:cNvPr>
            <p:cNvSpPr/>
            <p:nvPr/>
          </p:nvSpPr>
          <p:spPr>
            <a:xfrm>
              <a:off x="6640884" y="4372850"/>
              <a:ext cx="458658" cy="218074"/>
            </a:xfrm>
            <a:custGeom>
              <a:avLst/>
              <a:gdLst/>
              <a:ahLst/>
              <a:cxnLst/>
              <a:rect l="l" t="t" r="r" b="b"/>
              <a:pathLst>
                <a:path w="14304" h="6801" extrusionOk="0">
                  <a:moveTo>
                    <a:pt x="8923" y="1"/>
                  </a:moveTo>
                  <a:cubicBezTo>
                    <a:pt x="8923" y="1"/>
                    <a:pt x="8823" y="1454"/>
                    <a:pt x="6066" y="2139"/>
                  </a:cubicBezTo>
                  <a:cubicBezTo>
                    <a:pt x="5130" y="2340"/>
                    <a:pt x="4178" y="2457"/>
                    <a:pt x="3225" y="2457"/>
                  </a:cubicBezTo>
                  <a:cubicBezTo>
                    <a:pt x="970" y="2507"/>
                    <a:pt x="1" y="4061"/>
                    <a:pt x="1" y="4061"/>
                  </a:cubicBezTo>
                  <a:lnTo>
                    <a:pt x="13518" y="6801"/>
                  </a:lnTo>
                  <a:lnTo>
                    <a:pt x="13902" y="4228"/>
                  </a:lnTo>
                  <a:lnTo>
                    <a:pt x="14303" y="1521"/>
                  </a:lnTo>
                  <a:lnTo>
                    <a:pt x="8923" y="1"/>
                  </a:lnTo>
                  <a:close/>
                </a:path>
              </a:pathLst>
            </a:custGeom>
            <a:solidFill>
              <a:srgbClr val="F7A68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2" name="Google Shape;2081;p67">
              <a:extLst>
                <a:ext uri="{FF2B5EF4-FFF2-40B4-BE49-F238E27FC236}">
                  <a16:creationId xmlns:a16="http://schemas.microsoft.com/office/drawing/2014/main" id="{526B4C65-3365-AD91-4BD1-54D465BB75DA}"/>
                </a:ext>
              </a:extLst>
            </p:cNvPr>
            <p:cNvSpPr/>
            <p:nvPr/>
          </p:nvSpPr>
          <p:spPr>
            <a:xfrm>
              <a:off x="6888938" y="2814330"/>
              <a:ext cx="555622" cy="1667316"/>
            </a:xfrm>
            <a:custGeom>
              <a:avLst/>
              <a:gdLst/>
              <a:ahLst/>
              <a:cxnLst/>
              <a:rect l="l" t="t" r="r" b="b"/>
              <a:pathLst>
                <a:path w="17328" h="51998" extrusionOk="0">
                  <a:moveTo>
                    <a:pt x="8238" y="0"/>
                  </a:moveTo>
                  <a:cubicBezTo>
                    <a:pt x="8238" y="0"/>
                    <a:pt x="7653" y="2089"/>
                    <a:pt x="6851" y="5063"/>
                  </a:cubicBezTo>
                  <a:cubicBezTo>
                    <a:pt x="6718" y="5548"/>
                    <a:pt x="6584" y="6032"/>
                    <a:pt x="6450" y="6550"/>
                  </a:cubicBezTo>
                  <a:cubicBezTo>
                    <a:pt x="4863" y="12448"/>
                    <a:pt x="2758" y="20652"/>
                    <a:pt x="2306" y="24027"/>
                  </a:cubicBezTo>
                  <a:cubicBezTo>
                    <a:pt x="1555" y="29541"/>
                    <a:pt x="1" y="48489"/>
                    <a:pt x="1" y="48489"/>
                  </a:cubicBezTo>
                  <a:lnTo>
                    <a:pt x="7787" y="51997"/>
                  </a:lnTo>
                  <a:cubicBezTo>
                    <a:pt x="7787" y="51997"/>
                    <a:pt x="10828" y="31880"/>
                    <a:pt x="11346" y="27202"/>
                  </a:cubicBezTo>
                  <a:cubicBezTo>
                    <a:pt x="12081" y="24027"/>
                    <a:pt x="14537" y="13484"/>
                    <a:pt x="16074" y="6934"/>
                  </a:cubicBezTo>
                  <a:cubicBezTo>
                    <a:pt x="16091" y="6801"/>
                    <a:pt x="16124" y="6684"/>
                    <a:pt x="16158" y="6550"/>
                  </a:cubicBezTo>
                  <a:cubicBezTo>
                    <a:pt x="16843" y="3593"/>
                    <a:pt x="17327" y="1554"/>
                    <a:pt x="17327" y="1554"/>
                  </a:cubicBezTo>
                  <a:lnTo>
                    <a:pt x="17277" y="1538"/>
                  </a:lnTo>
                  <a:lnTo>
                    <a:pt x="8238" y="0"/>
                  </a:ln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3" name="Google Shape;2082;p67">
              <a:extLst>
                <a:ext uri="{FF2B5EF4-FFF2-40B4-BE49-F238E27FC236}">
                  <a16:creationId xmlns:a16="http://schemas.microsoft.com/office/drawing/2014/main" id="{D86E3D37-1DA9-5D3D-AE7E-AF6C469F7C71}"/>
                </a:ext>
              </a:extLst>
            </p:cNvPr>
            <p:cNvSpPr/>
            <p:nvPr/>
          </p:nvSpPr>
          <p:spPr>
            <a:xfrm>
              <a:off x="7095758" y="2814330"/>
              <a:ext cx="348803" cy="210058"/>
            </a:xfrm>
            <a:custGeom>
              <a:avLst/>
              <a:gdLst/>
              <a:ahLst/>
              <a:cxnLst/>
              <a:rect l="l" t="t" r="r" b="b"/>
              <a:pathLst>
                <a:path w="10878" h="6551" extrusionOk="0">
                  <a:moveTo>
                    <a:pt x="1788" y="0"/>
                  </a:moveTo>
                  <a:cubicBezTo>
                    <a:pt x="1788" y="0"/>
                    <a:pt x="1203" y="2089"/>
                    <a:pt x="384" y="5063"/>
                  </a:cubicBezTo>
                  <a:cubicBezTo>
                    <a:pt x="268" y="5548"/>
                    <a:pt x="134" y="6032"/>
                    <a:pt x="0" y="6550"/>
                  </a:cubicBezTo>
                  <a:lnTo>
                    <a:pt x="9708" y="6550"/>
                  </a:lnTo>
                  <a:cubicBezTo>
                    <a:pt x="10393" y="3593"/>
                    <a:pt x="10877" y="1554"/>
                    <a:pt x="10877" y="1554"/>
                  </a:cubicBezTo>
                  <a:lnTo>
                    <a:pt x="10827" y="1538"/>
                  </a:lnTo>
                  <a:lnTo>
                    <a:pt x="1788" y="0"/>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4" name="Google Shape;2083;p67">
              <a:extLst>
                <a:ext uri="{FF2B5EF4-FFF2-40B4-BE49-F238E27FC236}">
                  <a16:creationId xmlns:a16="http://schemas.microsoft.com/office/drawing/2014/main" id="{9574FF71-DD72-8C6C-4C81-58B88784FB15}"/>
                </a:ext>
              </a:extLst>
            </p:cNvPr>
            <p:cNvSpPr/>
            <p:nvPr/>
          </p:nvSpPr>
          <p:spPr>
            <a:xfrm>
              <a:off x="6640884" y="4440892"/>
              <a:ext cx="445800" cy="150032"/>
            </a:xfrm>
            <a:custGeom>
              <a:avLst/>
              <a:gdLst/>
              <a:ahLst/>
              <a:cxnLst/>
              <a:rect l="l" t="t" r="r" b="b"/>
              <a:pathLst>
                <a:path w="13903" h="4679" extrusionOk="0">
                  <a:moveTo>
                    <a:pt x="6066" y="1"/>
                  </a:moveTo>
                  <a:cubicBezTo>
                    <a:pt x="5130" y="218"/>
                    <a:pt x="4178" y="335"/>
                    <a:pt x="3225" y="335"/>
                  </a:cubicBezTo>
                  <a:cubicBezTo>
                    <a:pt x="970" y="385"/>
                    <a:pt x="1" y="1939"/>
                    <a:pt x="1" y="1939"/>
                  </a:cubicBezTo>
                  <a:lnTo>
                    <a:pt x="13518" y="4679"/>
                  </a:lnTo>
                  <a:lnTo>
                    <a:pt x="13902" y="2106"/>
                  </a:lnTo>
                  <a:lnTo>
                    <a:pt x="13902" y="2106"/>
                  </a:lnTo>
                  <a:cubicBezTo>
                    <a:pt x="12954" y="2204"/>
                    <a:pt x="11624" y="2484"/>
                    <a:pt x="9686" y="2484"/>
                  </a:cubicBezTo>
                  <a:cubicBezTo>
                    <a:pt x="8995" y="2484"/>
                    <a:pt x="8226" y="2449"/>
                    <a:pt x="7369" y="2356"/>
                  </a:cubicBezTo>
                  <a:cubicBezTo>
                    <a:pt x="7068" y="1504"/>
                    <a:pt x="6617" y="719"/>
                    <a:pt x="6066"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5" name="Google Shape;2084;p67">
              <a:extLst>
                <a:ext uri="{FF2B5EF4-FFF2-40B4-BE49-F238E27FC236}">
                  <a16:creationId xmlns:a16="http://schemas.microsoft.com/office/drawing/2014/main" id="{6366AF74-075B-06E1-217A-B62D7201C8C4}"/>
                </a:ext>
              </a:extLst>
            </p:cNvPr>
            <p:cNvSpPr/>
            <p:nvPr/>
          </p:nvSpPr>
          <p:spPr>
            <a:xfrm>
              <a:off x="7558648" y="2001034"/>
              <a:ext cx="334887" cy="994400"/>
            </a:xfrm>
            <a:custGeom>
              <a:avLst/>
              <a:gdLst/>
              <a:ahLst/>
              <a:cxnLst/>
              <a:rect l="l" t="t" r="r" b="b"/>
              <a:pathLst>
                <a:path w="10444" h="31012" extrusionOk="0">
                  <a:moveTo>
                    <a:pt x="0" y="1"/>
                  </a:moveTo>
                  <a:lnTo>
                    <a:pt x="8639" y="31012"/>
                  </a:lnTo>
                  <a:lnTo>
                    <a:pt x="10443" y="31012"/>
                  </a:lnTo>
                  <a:lnTo>
                    <a:pt x="1604" y="268"/>
                  </a:lnTo>
                  <a:lnTo>
                    <a:pt x="0" y="1"/>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6" name="Google Shape;2085;p67">
              <a:extLst>
                <a:ext uri="{FF2B5EF4-FFF2-40B4-BE49-F238E27FC236}">
                  <a16:creationId xmlns:a16="http://schemas.microsoft.com/office/drawing/2014/main" id="{4F27E37C-CFAC-6952-CE4A-1240A7CE728C}"/>
                </a:ext>
              </a:extLst>
            </p:cNvPr>
            <p:cNvSpPr/>
            <p:nvPr/>
          </p:nvSpPr>
          <p:spPr>
            <a:xfrm>
              <a:off x="6619977" y="2766650"/>
              <a:ext cx="250235" cy="250235"/>
            </a:xfrm>
            <a:custGeom>
              <a:avLst/>
              <a:gdLst/>
              <a:ahLst/>
              <a:cxnLst/>
              <a:rect l="l" t="t" r="r" b="b"/>
              <a:pathLst>
                <a:path w="7804" h="7804" extrusionOk="0">
                  <a:moveTo>
                    <a:pt x="5548" y="0"/>
                  </a:moveTo>
                  <a:lnTo>
                    <a:pt x="3710" y="2356"/>
                  </a:lnTo>
                  <a:cubicBezTo>
                    <a:pt x="3519" y="2301"/>
                    <a:pt x="3328" y="2278"/>
                    <a:pt x="3143" y="2278"/>
                  </a:cubicBezTo>
                  <a:cubicBezTo>
                    <a:pt x="2372" y="2278"/>
                    <a:pt x="1687" y="2676"/>
                    <a:pt x="1404" y="2824"/>
                  </a:cubicBezTo>
                  <a:cubicBezTo>
                    <a:pt x="1087" y="3008"/>
                    <a:pt x="85" y="4144"/>
                    <a:pt x="419" y="4311"/>
                  </a:cubicBezTo>
                  <a:cubicBezTo>
                    <a:pt x="446" y="4325"/>
                    <a:pt x="478" y="4331"/>
                    <a:pt x="514" y="4331"/>
                  </a:cubicBezTo>
                  <a:cubicBezTo>
                    <a:pt x="924" y="4331"/>
                    <a:pt x="1856" y="3526"/>
                    <a:pt x="1856" y="3526"/>
                  </a:cubicBezTo>
                  <a:lnTo>
                    <a:pt x="2524" y="3292"/>
                  </a:lnTo>
                  <a:lnTo>
                    <a:pt x="2524" y="3292"/>
                  </a:lnTo>
                  <a:cubicBezTo>
                    <a:pt x="2524" y="3292"/>
                    <a:pt x="1" y="5832"/>
                    <a:pt x="118" y="6266"/>
                  </a:cubicBezTo>
                  <a:cubicBezTo>
                    <a:pt x="132" y="6326"/>
                    <a:pt x="169" y="6352"/>
                    <a:pt x="222" y="6352"/>
                  </a:cubicBezTo>
                  <a:cubicBezTo>
                    <a:pt x="646" y="6352"/>
                    <a:pt x="2146" y="4702"/>
                    <a:pt x="2353" y="4702"/>
                  </a:cubicBezTo>
                  <a:cubicBezTo>
                    <a:pt x="2363" y="4702"/>
                    <a:pt x="2370" y="4705"/>
                    <a:pt x="2374" y="4712"/>
                  </a:cubicBezTo>
                  <a:cubicBezTo>
                    <a:pt x="2457" y="4879"/>
                    <a:pt x="435" y="6483"/>
                    <a:pt x="352" y="6884"/>
                  </a:cubicBezTo>
                  <a:cubicBezTo>
                    <a:pt x="297" y="7105"/>
                    <a:pt x="358" y="7189"/>
                    <a:pt x="478" y="7189"/>
                  </a:cubicBezTo>
                  <a:cubicBezTo>
                    <a:pt x="575" y="7189"/>
                    <a:pt x="711" y="7134"/>
                    <a:pt x="853" y="7051"/>
                  </a:cubicBezTo>
                  <a:cubicBezTo>
                    <a:pt x="1179" y="6872"/>
                    <a:pt x="2746" y="5261"/>
                    <a:pt x="2977" y="5261"/>
                  </a:cubicBezTo>
                  <a:cubicBezTo>
                    <a:pt x="2983" y="5261"/>
                    <a:pt x="2988" y="5262"/>
                    <a:pt x="2992" y="5264"/>
                  </a:cubicBezTo>
                  <a:cubicBezTo>
                    <a:pt x="3159" y="5364"/>
                    <a:pt x="853" y="7202"/>
                    <a:pt x="1087" y="7553"/>
                  </a:cubicBezTo>
                  <a:cubicBezTo>
                    <a:pt x="1103" y="7579"/>
                    <a:pt x="1130" y="7591"/>
                    <a:pt x="1165" y="7591"/>
                  </a:cubicBezTo>
                  <a:cubicBezTo>
                    <a:pt x="1599" y="7591"/>
                    <a:pt x="3369" y="5795"/>
                    <a:pt x="3612" y="5795"/>
                  </a:cubicBezTo>
                  <a:cubicBezTo>
                    <a:pt x="3618" y="5795"/>
                    <a:pt x="3623" y="5796"/>
                    <a:pt x="3627" y="5798"/>
                  </a:cubicBezTo>
                  <a:cubicBezTo>
                    <a:pt x="3811" y="5898"/>
                    <a:pt x="1321" y="7736"/>
                    <a:pt x="1789" y="7803"/>
                  </a:cubicBezTo>
                  <a:cubicBezTo>
                    <a:pt x="1792" y="7804"/>
                    <a:pt x="1795" y="7804"/>
                    <a:pt x="1799" y="7804"/>
                  </a:cubicBezTo>
                  <a:cubicBezTo>
                    <a:pt x="2110" y="7804"/>
                    <a:pt x="4385" y="6405"/>
                    <a:pt x="4913" y="5431"/>
                  </a:cubicBezTo>
                  <a:lnTo>
                    <a:pt x="7804" y="2607"/>
                  </a:lnTo>
                  <a:lnTo>
                    <a:pt x="5548" y="0"/>
                  </a:lnTo>
                  <a:close/>
                </a:path>
              </a:pathLst>
            </a:custGeom>
            <a:solidFill>
              <a:srgbClr val="F7A68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7" name="Google Shape;2086;p67">
              <a:extLst>
                <a:ext uri="{FF2B5EF4-FFF2-40B4-BE49-F238E27FC236}">
                  <a16:creationId xmlns:a16="http://schemas.microsoft.com/office/drawing/2014/main" id="{BE14CACF-FFB0-7B4C-176F-5E80D31AC195}"/>
                </a:ext>
              </a:extLst>
            </p:cNvPr>
            <p:cNvSpPr/>
            <p:nvPr/>
          </p:nvSpPr>
          <p:spPr>
            <a:xfrm>
              <a:off x="6733038" y="2022902"/>
              <a:ext cx="614622" cy="894870"/>
            </a:xfrm>
            <a:custGeom>
              <a:avLst/>
              <a:gdLst/>
              <a:ahLst/>
              <a:cxnLst/>
              <a:rect l="l" t="t" r="r" b="b"/>
              <a:pathLst>
                <a:path w="19168" h="27908" extrusionOk="0">
                  <a:moveTo>
                    <a:pt x="15795" y="1"/>
                  </a:moveTo>
                  <a:cubicBezTo>
                    <a:pt x="15048" y="1"/>
                    <a:pt x="14315" y="341"/>
                    <a:pt x="13768" y="1174"/>
                  </a:cubicBezTo>
                  <a:cubicBezTo>
                    <a:pt x="11997" y="3847"/>
                    <a:pt x="9290" y="12168"/>
                    <a:pt x="9290" y="12168"/>
                  </a:cubicBezTo>
                  <a:lnTo>
                    <a:pt x="0" y="23296"/>
                  </a:lnTo>
                  <a:lnTo>
                    <a:pt x="3994" y="27907"/>
                  </a:lnTo>
                  <a:cubicBezTo>
                    <a:pt x="3994" y="27907"/>
                    <a:pt x="13117" y="20021"/>
                    <a:pt x="15239" y="17030"/>
                  </a:cubicBezTo>
                  <a:cubicBezTo>
                    <a:pt x="17361" y="14056"/>
                    <a:pt x="19032" y="4833"/>
                    <a:pt x="19098" y="3329"/>
                  </a:cubicBezTo>
                  <a:cubicBezTo>
                    <a:pt x="19167" y="1661"/>
                    <a:pt x="17447" y="1"/>
                    <a:pt x="15795" y="1"/>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8" name="Google Shape;2087;p67">
              <a:extLst>
                <a:ext uri="{FF2B5EF4-FFF2-40B4-BE49-F238E27FC236}">
                  <a16:creationId xmlns:a16="http://schemas.microsoft.com/office/drawing/2014/main" id="{1A150A43-62DB-FA74-847C-1952CDFC9EAF}"/>
                </a:ext>
              </a:extLst>
            </p:cNvPr>
            <p:cNvSpPr/>
            <p:nvPr/>
          </p:nvSpPr>
          <p:spPr>
            <a:xfrm>
              <a:off x="7040574" y="1993017"/>
              <a:ext cx="716332" cy="950984"/>
            </a:xfrm>
            <a:custGeom>
              <a:avLst/>
              <a:gdLst/>
              <a:ahLst/>
              <a:cxnLst/>
              <a:rect l="l" t="t" r="r" b="b"/>
              <a:pathLst>
                <a:path w="22340" h="29658" extrusionOk="0">
                  <a:moveTo>
                    <a:pt x="14787" y="0"/>
                  </a:moveTo>
                  <a:cubicBezTo>
                    <a:pt x="12515" y="0"/>
                    <a:pt x="7837" y="117"/>
                    <a:pt x="7703" y="117"/>
                  </a:cubicBezTo>
                  <a:cubicBezTo>
                    <a:pt x="7703" y="117"/>
                    <a:pt x="7302" y="167"/>
                    <a:pt x="6767" y="268"/>
                  </a:cubicBezTo>
                  <a:cubicBezTo>
                    <a:pt x="5932" y="435"/>
                    <a:pt x="4595" y="969"/>
                    <a:pt x="4177" y="2106"/>
                  </a:cubicBezTo>
                  <a:cubicBezTo>
                    <a:pt x="3743" y="3292"/>
                    <a:pt x="4044" y="16208"/>
                    <a:pt x="4044" y="16208"/>
                  </a:cubicBezTo>
                  <a:cubicBezTo>
                    <a:pt x="4027" y="16274"/>
                    <a:pt x="986" y="25147"/>
                    <a:pt x="0" y="29641"/>
                  </a:cubicBezTo>
                  <a:lnTo>
                    <a:pt x="0" y="29658"/>
                  </a:lnTo>
                  <a:lnTo>
                    <a:pt x="21855" y="29658"/>
                  </a:lnTo>
                  <a:cubicBezTo>
                    <a:pt x="21855" y="29658"/>
                    <a:pt x="21153" y="25130"/>
                    <a:pt x="20468" y="21671"/>
                  </a:cubicBezTo>
                  <a:cubicBezTo>
                    <a:pt x="19967" y="19182"/>
                    <a:pt x="19967" y="16625"/>
                    <a:pt x="20485" y="14152"/>
                  </a:cubicBezTo>
                  <a:cubicBezTo>
                    <a:pt x="21421" y="9725"/>
                    <a:pt x="22340" y="4495"/>
                    <a:pt x="21287" y="2707"/>
                  </a:cubicBezTo>
                  <a:cubicBezTo>
                    <a:pt x="20451" y="1304"/>
                    <a:pt x="19148" y="802"/>
                    <a:pt x="17761" y="518"/>
                  </a:cubicBezTo>
                  <a:cubicBezTo>
                    <a:pt x="17227" y="401"/>
                    <a:pt x="16692" y="334"/>
                    <a:pt x="16157" y="251"/>
                  </a:cubicBezTo>
                  <a:cubicBezTo>
                    <a:pt x="15990" y="234"/>
                    <a:pt x="15823" y="201"/>
                    <a:pt x="15656" y="184"/>
                  </a:cubicBezTo>
                  <a:cubicBezTo>
                    <a:pt x="15355" y="134"/>
                    <a:pt x="15071" y="67"/>
                    <a:pt x="14787" y="0"/>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9" name="Google Shape;2088;p67">
              <a:extLst>
                <a:ext uri="{FF2B5EF4-FFF2-40B4-BE49-F238E27FC236}">
                  <a16:creationId xmlns:a16="http://schemas.microsoft.com/office/drawing/2014/main" id="{6A530F49-0766-8544-0E7E-1D420257A6EB}"/>
                </a:ext>
              </a:extLst>
            </p:cNvPr>
            <p:cNvSpPr/>
            <p:nvPr/>
          </p:nvSpPr>
          <p:spPr>
            <a:xfrm>
              <a:off x="7396848" y="2305908"/>
              <a:ext cx="136116" cy="156605"/>
            </a:xfrm>
            <a:custGeom>
              <a:avLst/>
              <a:gdLst/>
              <a:ahLst/>
              <a:cxnLst/>
              <a:rect l="l" t="t" r="r" b="b"/>
              <a:pathLst>
                <a:path w="4245" h="4884" extrusionOk="0">
                  <a:moveTo>
                    <a:pt x="0" y="0"/>
                  </a:moveTo>
                  <a:lnTo>
                    <a:pt x="0" y="3409"/>
                  </a:lnTo>
                  <a:cubicBezTo>
                    <a:pt x="0" y="3409"/>
                    <a:pt x="84" y="4394"/>
                    <a:pt x="1421" y="4779"/>
                  </a:cubicBezTo>
                  <a:cubicBezTo>
                    <a:pt x="1681" y="4851"/>
                    <a:pt x="1938" y="4883"/>
                    <a:pt x="2184" y="4883"/>
                  </a:cubicBezTo>
                  <a:cubicBezTo>
                    <a:pt x="3185" y="4883"/>
                    <a:pt x="4003" y="4349"/>
                    <a:pt x="4111" y="3826"/>
                  </a:cubicBezTo>
                  <a:cubicBezTo>
                    <a:pt x="4244" y="3125"/>
                    <a:pt x="4161" y="167"/>
                    <a:pt x="4161" y="84"/>
                  </a:cubicBezTo>
                  <a:lnTo>
                    <a:pt x="0" y="0"/>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0" name="Google Shape;2089;p67">
              <a:extLst>
                <a:ext uri="{FF2B5EF4-FFF2-40B4-BE49-F238E27FC236}">
                  <a16:creationId xmlns:a16="http://schemas.microsoft.com/office/drawing/2014/main" id="{858439EC-8F72-9768-358F-A49048C276F3}"/>
                </a:ext>
              </a:extLst>
            </p:cNvPr>
            <p:cNvSpPr/>
            <p:nvPr/>
          </p:nvSpPr>
          <p:spPr>
            <a:xfrm>
              <a:off x="7333103" y="2941853"/>
              <a:ext cx="581306" cy="382535"/>
            </a:xfrm>
            <a:custGeom>
              <a:avLst/>
              <a:gdLst/>
              <a:ahLst/>
              <a:cxnLst/>
              <a:rect l="l" t="t" r="r" b="b"/>
              <a:pathLst>
                <a:path w="18129" h="11930" extrusionOk="0">
                  <a:moveTo>
                    <a:pt x="1203" y="0"/>
                  </a:moveTo>
                  <a:cubicBezTo>
                    <a:pt x="518" y="50"/>
                    <a:pt x="0" y="635"/>
                    <a:pt x="17" y="1303"/>
                  </a:cubicBezTo>
                  <a:lnTo>
                    <a:pt x="184" y="10660"/>
                  </a:lnTo>
                  <a:cubicBezTo>
                    <a:pt x="201" y="11362"/>
                    <a:pt x="769" y="11930"/>
                    <a:pt x="1470" y="11930"/>
                  </a:cubicBezTo>
                  <a:lnTo>
                    <a:pt x="16842" y="11930"/>
                  </a:lnTo>
                  <a:cubicBezTo>
                    <a:pt x="17461" y="11930"/>
                    <a:pt x="18012" y="11462"/>
                    <a:pt x="18112" y="10844"/>
                  </a:cubicBezTo>
                  <a:cubicBezTo>
                    <a:pt x="18129" y="10777"/>
                    <a:pt x="18129" y="10710"/>
                    <a:pt x="18129" y="10627"/>
                  </a:cubicBezTo>
                  <a:lnTo>
                    <a:pt x="18129" y="1287"/>
                  </a:lnTo>
                  <a:cubicBezTo>
                    <a:pt x="18129" y="568"/>
                    <a:pt x="17544" y="0"/>
                    <a:pt x="16842" y="0"/>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1" name="Google Shape;2090;p67">
              <a:extLst>
                <a:ext uri="{FF2B5EF4-FFF2-40B4-BE49-F238E27FC236}">
                  <a16:creationId xmlns:a16="http://schemas.microsoft.com/office/drawing/2014/main" id="{03947271-3A7E-B97C-F678-3F98B1DF267C}"/>
                </a:ext>
              </a:extLst>
            </p:cNvPr>
            <p:cNvSpPr/>
            <p:nvPr/>
          </p:nvSpPr>
          <p:spPr>
            <a:xfrm>
              <a:off x="7371132" y="2941853"/>
              <a:ext cx="543277" cy="347713"/>
            </a:xfrm>
            <a:custGeom>
              <a:avLst/>
              <a:gdLst/>
              <a:ahLst/>
              <a:cxnLst/>
              <a:rect l="l" t="t" r="r" b="b"/>
              <a:pathLst>
                <a:path w="16943" h="10844" extrusionOk="0">
                  <a:moveTo>
                    <a:pt x="17" y="0"/>
                  </a:moveTo>
                  <a:cubicBezTo>
                    <a:pt x="0" y="84"/>
                    <a:pt x="0" y="167"/>
                    <a:pt x="0" y="234"/>
                  </a:cubicBezTo>
                  <a:lnTo>
                    <a:pt x="151" y="10176"/>
                  </a:lnTo>
                  <a:cubicBezTo>
                    <a:pt x="151" y="10543"/>
                    <a:pt x="452" y="10844"/>
                    <a:pt x="836" y="10844"/>
                  </a:cubicBezTo>
                  <a:lnTo>
                    <a:pt x="16926" y="10844"/>
                  </a:lnTo>
                  <a:cubicBezTo>
                    <a:pt x="16943" y="10777"/>
                    <a:pt x="16943" y="10710"/>
                    <a:pt x="16943" y="10627"/>
                  </a:cubicBezTo>
                  <a:lnTo>
                    <a:pt x="16943" y="1287"/>
                  </a:lnTo>
                  <a:cubicBezTo>
                    <a:pt x="16943" y="568"/>
                    <a:pt x="16358" y="0"/>
                    <a:pt x="15656"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2" name="Google Shape;2091;p67">
              <a:extLst>
                <a:ext uri="{FF2B5EF4-FFF2-40B4-BE49-F238E27FC236}">
                  <a16:creationId xmlns:a16="http://schemas.microsoft.com/office/drawing/2014/main" id="{390BB6E8-9C22-B9CD-02CD-ABF0DACA34E5}"/>
                </a:ext>
              </a:extLst>
            </p:cNvPr>
            <p:cNvSpPr/>
            <p:nvPr/>
          </p:nvSpPr>
          <p:spPr>
            <a:xfrm>
              <a:off x="7336854" y="2001034"/>
              <a:ext cx="273258" cy="971377"/>
            </a:xfrm>
            <a:custGeom>
              <a:avLst/>
              <a:gdLst/>
              <a:ahLst/>
              <a:cxnLst/>
              <a:rect l="l" t="t" r="r" b="b"/>
              <a:pathLst>
                <a:path w="8522" h="30294" extrusionOk="0">
                  <a:moveTo>
                    <a:pt x="6917" y="1"/>
                  </a:moveTo>
                  <a:lnTo>
                    <a:pt x="100" y="29408"/>
                  </a:lnTo>
                  <a:cubicBezTo>
                    <a:pt x="0" y="29859"/>
                    <a:pt x="334" y="30293"/>
                    <a:pt x="802" y="30293"/>
                  </a:cubicBezTo>
                  <a:lnTo>
                    <a:pt x="1404" y="30293"/>
                  </a:lnTo>
                  <a:cubicBezTo>
                    <a:pt x="1738" y="30293"/>
                    <a:pt x="2038" y="30060"/>
                    <a:pt x="2105" y="29725"/>
                  </a:cubicBezTo>
                  <a:lnTo>
                    <a:pt x="2172" y="29391"/>
                  </a:lnTo>
                  <a:lnTo>
                    <a:pt x="8521" y="268"/>
                  </a:lnTo>
                  <a:cubicBezTo>
                    <a:pt x="7987" y="168"/>
                    <a:pt x="7452" y="84"/>
                    <a:pt x="691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3" name="Google Shape;2092;p67">
              <a:extLst>
                <a:ext uri="{FF2B5EF4-FFF2-40B4-BE49-F238E27FC236}">
                  <a16:creationId xmlns:a16="http://schemas.microsoft.com/office/drawing/2014/main" id="{DFD50C81-EB72-BF88-897B-620F360D3BA1}"/>
                </a:ext>
              </a:extLst>
            </p:cNvPr>
            <p:cNvSpPr/>
            <p:nvPr/>
          </p:nvSpPr>
          <p:spPr>
            <a:xfrm>
              <a:off x="7219497" y="1567226"/>
              <a:ext cx="338638" cy="337965"/>
            </a:xfrm>
            <a:custGeom>
              <a:avLst/>
              <a:gdLst/>
              <a:ahLst/>
              <a:cxnLst/>
              <a:rect l="l" t="t" r="r" b="b"/>
              <a:pathLst>
                <a:path w="10561" h="10540" extrusionOk="0">
                  <a:moveTo>
                    <a:pt x="4185" y="0"/>
                  </a:moveTo>
                  <a:cubicBezTo>
                    <a:pt x="3539" y="0"/>
                    <a:pt x="2902" y="109"/>
                    <a:pt x="2307" y="364"/>
                  </a:cubicBezTo>
                  <a:cubicBezTo>
                    <a:pt x="1003" y="898"/>
                    <a:pt x="1" y="2235"/>
                    <a:pt x="135" y="3638"/>
                  </a:cubicBezTo>
                  <a:cubicBezTo>
                    <a:pt x="151" y="3722"/>
                    <a:pt x="168" y="3789"/>
                    <a:pt x="168" y="3872"/>
                  </a:cubicBezTo>
                  <a:cubicBezTo>
                    <a:pt x="569" y="6629"/>
                    <a:pt x="2891" y="9169"/>
                    <a:pt x="5531" y="9988"/>
                  </a:cubicBezTo>
                  <a:lnTo>
                    <a:pt x="7035" y="10539"/>
                  </a:lnTo>
                  <a:cubicBezTo>
                    <a:pt x="7018" y="9704"/>
                    <a:pt x="7503" y="8952"/>
                    <a:pt x="8071" y="8317"/>
                  </a:cubicBezTo>
                  <a:cubicBezTo>
                    <a:pt x="8155" y="8217"/>
                    <a:pt x="8238" y="8133"/>
                    <a:pt x="8322" y="8050"/>
                  </a:cubicBezTo>
                  <a:cubicBezTo>
                    <a:pt x="8990" y="7364"/>
                    <a:pt x="9742" y="6713"/>
                    <a:pt x="10110" y="5827"/>
                  </a:cubicBezTo>
                  <a:cubicBezTo>
                    <a:pt x="10561" y="4691"/>
                    <a:pt x="10243" y="3321"/>
                    <a:pt x="9475" y="2352"/>
                  </a:cubicBezTo>
                  <a:cubicBezTo>
                    <a:pt x="8723" y="1383"/>
                    <a:pt x="7587" y="748"/>
                    <a:pt x="6417" y="380"/>
                  </a:cubicBezTo>
                  <a:cubicBezTo>
                    <a:pt x="5698" y="147"/>
                    <a:pt x="4936" y="0"/>
                    <a:pt x="4185" y="0"/>
                  </a:cubicBezTo>
                  <a:close/>
                </a:path>
              </a:pathLst>
            </a:custGeom>
            <a:solidFill>
              <a:srgbClr val="CE4E27"/>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4" name="Google Shape;2093;p67">
              <a:extLst>
                <a:ext uri="{FF2B5EF4-FFF2-40B4-BE49-F238E27FC236}">
                  <a16:creationId xmlns:a16="http://schemas.microsoft.com/office/drawing/2014/main" id="{71888314-8DE1-9DF2-C7EE-6292127A00E7}"/>
                </a:ext>
              </a:extLst>
            </p:cNvPr>
            <p:cNvSpPr/>
            <p:nvPr/>
          </p:nvSpPr>
          <p:spPr>
            <a:xfrm>
              <a:off x="7225397" y="1632992"/>
              <a:ext cx="279158" cy="272200"/>
            </a:xfrm>
            <a:custGeom>
              <a:avLst/>
              <a:gdLst/>
              <a:ahLst/>
              <a:cxnLst/>
              <a:rect l="l" t="t" r="r" b="b"/>
              <a:pathLst>
                <a:path w="8706" h="8489" extrusionOk="0">
                  <a:moveTo>
                    <a:pt x="1070" y="0"/>
                  </a:moveTo>
                  <a:lnTo>
                    <a:pt x="1070" y="17"/>
                  </a:lnTo>
                  <a:cubicBezTo>
                    <a:pt x="184" y="1069"/>
                    <a:pt x="1" y="2540"/>
                    <a:pt x="602" y="3776"/>
                  </a:cubicBezTo>
                  <a:cubicBezTo>
                    <a:pt x="1538" y="5714"/>
                    <a:pt x="3342" y="7318"/>
                    <a:pt x="5347" y="7937"/>
                  </a:cubicBezTo>
                  <a:lnTo>
                    <a:pt x="6851" y="8488"/>
                  </a:lnTo>
                  <a:cubicBezTo>
                    <a:pt x="6834" y="7369"/>
                    <a:pt x="7252" y="6333"/>
                    <a:pt x="7770" y="5380"/>
                  </a:cubicBezTo>
                  <a:cubicBezTo>
                    <a:pt x="8255" y="4495"/>
                    <a:pt x="8706" y="3659"/>
                    <a:pt x="8338" y="2607"/>
                  </a:cubicBezTo>
                  <a:cubicBezTo>
                    <a:pt x="8138" y="2072"/>
                    <a:pt x="7670" y="1437"/>
                    <a:pt x="7102" y="1237"/>
                  </a:cubicBezTo>
                  <a:cubicBezTo>
                    <a:pt x="6871" y="1158"/>
                    <a:pt x="6617" y="1128"/>
                    <a:pt x="6356" y="1128"/>
                  </a:cubicBezTo>
                  <a:cubicBezTo>
                    <a:pt x="5843" y="1128"/>
                    <a:pt x="5300" y="1243"/>
                    <a:pt x="4846" y="1320"/>
                  </a:cubicBezTo>
                  <a:cubicBezTo>
                    <a:pt x="4360" y="1397"/>
                    <a:pt x="3866" y="1475"/>
                    <a:pt x="3380" y="1475"/>
                  </a:cubicBezTo>
                  <a:cubicBezTo>
                    <a:pt x="3131" y="1475"/>
                    <a:pt x="2884" y="1455"/>
                    <a:pt x="2641" y="1404"/>
                  </a:cubicBezTo>
                  <a:cubicBezTo>
                    <a:pt x="1922" y="1237"/>
                    <a:pt x="1220" y="735"/>
                    <a:pt x="1070" y="0"/>
                  </a:cubicBezTo>
                  <a:close/>
                </a:path>
              </a:pathLst>
            </a:custGeom>
            <a:solidFill>
              <a:srgbClr val="AD422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5" name="Google Shape;2094;p67">
              <a:extLst>
                <a:ext uri="{FF2B5EF4-FFF2-40B4-BE49-F238E27FC236}">
                  <a16:creationId xmlns:a16="http://schemas.microsoft.com/office/drawing/2014/main" id="{03005C44-ABEC-3043-B689-FE348FFDD7BB}"/>
                </a:ext>
              </a:extLst>
            </p:cNvPr>
            <p:cNvSpPr/>
            <p:nvPr/>
          </p:nvSpPr>
          <p:spPr>
            <a:xfrm>
              <a:off x="7257558" y="1993017"/>
              <a:ext cx="285058" cy="202555"/>
            </a:xfrm>
            <a:custGeom>
              <a:avLst/>
              <a:gdLst/>
              <a:ahLst/>
              <a:cxnLst/>
              <a:rect l="l" t="t" r="r" b="b"/>
              <a:pathLst>
                <a:path w="8890" h="6317" extrusionOk="0">
                  <a:moveTo>
                    <a:pt x="8020" y="0"/>
                  </a:moveTo>
                  <a:cubicBezTo>
                    <a:pt x="5748" y="0"/>
                    <a:pt x="1086" y="117"/>
                    <a:pt x="936" y="117"/>
                  </a:cubicBezTo>
                  <a:cubicBezTo>
                    <a:pt x="936" y="117"/>
                    <a:pt x="535" y="167"/>
                    <a:pt x="0" y="268"/>
                  </a:cubicBezTo>
                  <a:cubicBezTo>
                    <a:pt x="501" y="2139"/>
                    <a:pt x="1604" y="5848"/>
                    <a:pt x="2707" y="6316"/>
                  </a:cubicBezTo>
                  <a:cubicBezTo>
                    <a:pt x="4495" y="6132"/>
                    <a:pt x="7686" y="2624"/>
                    <a:pt x="8889" y="184"/>
                  </a:cubicBezTo>
                  <a:cubicBezTo>
                    <a:pt x="8588" y="134"/>
                    <a:pt x="8304" y="67"/>
                    <a:pt x="8020"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6" name="Google Shape;2095;p67">
              <a:extLst>
                <a:ext uri="{FF2B5EF4-FFF2-40B4-BE49-F238E27FC236}">
                  <a16:creationId xmlns:a16="http://schemas.microsoft.com/office/drawing/2014/main" id="{84E2208B-6E71-6D00-A7F7-04B6D1CCF78E}"/>
                </a:ext>
              </a:extLst>
            </p:cNvPr>
            <p:cNvSpPr/>
            <p:nvPr/>
          </p:nvSpPr>
          <p:spPr>
            <a:xfrm>
              <a:off x="7220587" y="1660824"/>
              <a:ext cx="301122" cy="502042"/>
            </a:xfrm>
            <a:custGeom>
              <a:avLst/>
              <a:gdLst/>
              <a:ahLst/>
              <a:cxnLst/>
              <a:rect l="l" t="t" r="r" b="b"/>
              <a:pathLst>
                <a:path w="9391" h="15657" extrusionOk="0">
                  <a:moveTo>
                    <a:pt x="1170" y="1"/>
                  </a:moveTo>
                  <a:cubicBezTo>
                    <a:pt x="869" y="318"/>
                    <a:pt x="669" y="887"/>
                    <a:pt x="635" y="2006"/>
                  </a:cubicBezTo>
                  <a:cubicBezTo>
                    <a:pt x="735" y="4028"/>
                    <a:pt x="0" y="3560"/>
                    <a:pt x="17" y="4044"/>
                  </a:cubicBezTo>
                  <a:cubicBezTo>
                    <a:pt x="34" y="4262"/>
                    <a:pt x="502" y="4312"/>
                    <a:pt x="602" y="4913"/>
                  </a:cubicBezTo>
                  <a:cubicBezTo>
                    <a:pt x="719" y="5665"/>
                    <a:pt x="719" y="6501"/>
                    <a:pt x="936" y="6684"/>
                  </a:cubicBezTo>
                  <a:cubicBezTo>
                    <a:pt x="1144" y="6870"/>
                    <a:pt x="1523" y="6963"/>
                    <a:pt x="2012" y="6963"/>
                  </a:cubicBezTo>
                  <a:cubicBezTo>
                    <a:pt x="2272" y="6963"/>
                    <a:pt x="2562" y="6937"/>
                    <a:pt x="2874" y="6885"/>
                  </a:cubicBezTo>
                  <a:cubicBezTo>
                    <a:pt x="2958" y="6868"/>
                    <a:pt x="3041" y="6851"/>
                    <a:pt x="3141" y="6835"/>
                  </a:cubicBezTo>
                  <a:cubicBezTo>
                    <a:pt x="3152" y="6834"/>
                    <a:pt x="3163" y="6834"/>
                    <a:pt x="3173" y="6834"/>
                  </a:cubicBezTo>
                  <a:cubicBezTo>
                    <a:pt x="3773" y="6834"/>
                    <a:pt x="3676" y="8259"/>
                    <a:pt x="3693" y="8489"/>
                  </a:cubicBezTo>
                  <a:cubicBezTo>
                    <a:pt x="3726" y="8740"/>
                    <a:pt x="3843" y="9425"/>
                    <a:pt x="3359" y="9959"/>
                  </a:cubicBezTo>
                  <a:cubicBezTo>
                    <a:pt x="3025" y="10327"/>
                    <a:pt x="2089" y="10477"/>
                    <a:pt x="2089" y="10477"/>
                  </a:cubicBezTo>
                  <a:cubicBezTo>
                    <a:pt x="2089" y="10477"/>
                    <a:pt x="3158" y="15423"/>
                    <a:pt x="4144" y="15657"/>
                  </a:cubicBezTo>
                  <a:cubicBezTo>
                    <a:pt x="5497" y="15105"/>
                    <a:pt x="8488" y="12081"/>
                    <a:pt x="9390" y="10427"/>
                  </a:cubicBezTo>
                  <a:cubicBezTo>
                    <a:pt x="8371" y="10093"/>
                    <a:pt x="7753" y="9308"/>
                    <a:pt x="7436" y="8339"/>
                  </a:cubicBezTo>
                  <a:cubicBezTo>
                    <a:pt x="7101" y="7369"/>
                    <a:pt x="7001" y="4045"/>
                    <a:pt x="7001" y="4044"/>
                  </a:cubicBezTo>
                  <a:lnTo>
                    <a:pt x="7001" y="4044"/>
                  </a:lnTo>
                  <a:cubicBezTo>
                    <a:pt x="7001" y="4044"/>
                    <a:pt x="7077" y="4082"/>
                    <a:pt x="7217" y="4082"/>
                  </a:cubicBezTo>
                  <a:cubicBezTo>
                    <a:pt x="7339" y="4082"/>
                    <a:pt x="7509" y="4053"/>
                    <a:pt x="7720" y="3944"/>
                  </a:cubicBezTo>
                  <a:cubicBezTo>
                    <a:pt x="8171" y="3710"/>
                    <a:pt x="8538" y="1588"/>
                    <a:pt x="7803" y="1421"/>
                  </a:cubicBezTo>
                  <a:cubicBezTo>
                    <a:pt x="7718" y="1400"/>
                    <a:pt x="7636" y="1390"/>
                    <a:pt x="7557" y="1390"/>
                  </a:cubicBezTo>
                  <a:cubicBezTo>
                    <a:pt x="7009" y="1390"/>
                    <a:pt x="6638" y="1889"/>
                    <a:pt x="6433" y="2708"/>
                  </a:cubicBezTo>
                  <a:cubicBezTo>
                    <a:pt x="5748" y="2123"/>
                    <a:pt x="5548" y="1922"/>
                    <a:pt x="4645" y="1605"/>
                  </a:cubicBezTo>
                  <a:cubicBezTo>
                    <a:pt x="3893" y="1338"/>
                    <a:pt x="1738" y="1538"/>
                    <a:pt x="1420" y="953"/>
                  </a:cubicBezTo>
                  <a:cubicBezTo>
                    <a:pt x="1170" y="536"/>
                    <a:pt x="1220" y="118"/>
                    <a:pt x="1170" y="1"/>
                  </a:cubicBezTo>
                  <a:close/>
                </a:path>
              </a:pathLst>
            </a:custGeom>
            <a:solidFill>
              <a:srgbClr val="F7A68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7" name="Google Shape;2096;p67">
              <a:extLst>
                <a:ext uri="{FF2B5EF4-FFF2-40B4-BE49-F238E27FC236}">
                  <a16:creationId xmlns:a16="http://schemas.microsoft.com/office/drawing/2014/main" id="{9F5D8979-B8A7-96C0-5BF1-134A5ED0B6EA}"/>
                </a:ext>
              </a:extLst>
            </p:cNvPr>
            <p:cNvSpPr/>
            <p:nvPr/>
          </p:nvSpPr>
          <p:spPr>
            <a:xfrm>
              <a:off x="7287538" y="1770134"/>
              <a:ext cx="234171" cy="392732"/>
            </a:xfrm>
            <a:custGeom>
              <a:avLst/>
              <a:gdLst/>
              <a:ahLst/>
              <a:cxnLst/>
              <a:rect l="l" t="t" r="r" b="b"/>
              <a:pathLst>
                <a:path w="7303" h="12248" extrusionOk="0">
                  <a:moveTo>
                    <a:pt x="4462" y="1"/>
                  </a:moveTo>
                  <a:cubicBezTo>
                    <a:pt x="4412" y="318"/>
                    <a:pt x="4345" y="518"/>
                    <a:pt x="4312" y="669"/>
                  </a:cubicBezTo>
                  <a:cubicBezTo>
                    <a:pt x="3643" y="2774"/>
                    <a:pt x="1755" y="3309"/>
                    <a:pt x="1053" y="3426"/>
                  </a:cubicBezTo>
                  <a:cubicBezTo>
                    <a:pt x="1064" y="3425"/>
                    <a:pt x="1075" y="3425"/>
                    <a:pt x="1085" y="3425"/>
                  </a:cubicBezTo>
                  <a:cubicBezTo>
                    <a:pt x="1685" y="3425"/>
                    <a:pt x="1588" y="4850"/>
                    <a:pt x="1605" y="5080"/>
                  </a:cubicBezTo>
                  <a:cubicBezTo>
                    <a:pt x="1638" y="5331"/>
                    <a:pt x="1638" y="6032"/>
                    <a:pt x="1271" y="6550"/>
                  </a:cubicBezTo>
                  <a:cubicBezTo>
                    <a:pt x="987" y="6951"/>
                    <a:pt x="1" y="7068"/>
                    <a:pt x="1" y="7068"/>
                  </a:cubicBezTo>
                  <a:cubicBezTo>
                    <a:pt x="1" y="7068"/>
                    <a:pt x="1070" y="12014"/>
                    <a:pt x="2056" y="12248"/>
                  </a:cubicBezTo>
                  <a:cubicBezTo>
                    <a:pt x="3409" y="11696"/>
                    <a:pt x="6400" y="8672"/>
                    <a:pt x="7302" y="7018"/>
                  </a:cubicBezTo>
                  <a:cubicBezTo>
                    <a:pt x="6283" y="6684"/>
                    <a:pt x="5665" y="5899"/>
                    <a:pt x="5348" y="4930"/>
                  </a:cubicBezTo>
                  <a:cubicBezTo>
                    <a:pt x="5013" y="3960"/>
                    <a:pt x="4913" y="635"/>
                    <a:pt x="4913" y="635"/>
                  </a:cubicBezTo>
                  <a:cubicBezTo>
                    <a:pt x="4913" y="635"/>
                    <a:pt x="4562" y="535"/>
                    <a:pt x="4462" y="1"/>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8" name="Google Shape;2097;p67">
              <a:extLst>
                <a:ext uri="{FF2B5EF4-FFF2-40B4-BE49-F238E27FC236}">
                  <a16:creationId xmlns:a16="http://schemas.microsoft.com/office/drawing/2014/main" id="{017616DC-9BED-C276-21EE-55A9EF867703}"/>
                </a:ext>
              </a:extLst>
            </p:cNvPr>
            <p:cNvSpPr/>
            <p:nvPr/>
          </p:nvSpPr>
          <p:spPr>
            <a:xfrm>
              <a:off x="7438084" y="1720176"/>
              <a:ext cx="32738" cy="53741"/>
            </a:xfrm>
            <a:custGeom>
              <a:avLst/>
              <a:gdLst/>
              <a:ahLst/>
              <a:cxnLst/>
              <a:rect l="l" t="t" r="r" b="b"/>
              <a:pathLst>
                <a:path w="1021" h="1676" extrusionOk="0">
                  <a:moveTo>
                    <a:pt x="807" y="1"/>
                  </a:moveTo>
                  <a:cubicBezTo>
                    <a:pt x="727" y="1"/>
                    <a:pt x="624" y="30"/>
                    <a:pt x="502" y="122"/>
                  </a:cubicBezTo>
                  <a:cubicBezTo>
                    <a:pt x="68" y="439"/>
                    <a:pt x="1" y="1675"/>
                    <a:pt x="452" y="1675"/>
                  </a:cubicBezTo>
                  <a:cubicBezTo>
                    <a:pt x="920" y="1675"/>
                    <a:pt x="937" y="907"/>
                    <a:pt x="619" y="823"/>
                  </a:cubicBezTo>
                  <a:cubicBezTo>
                    <a:pt x="552" y="807"/>
                    <a:pt x="485" y="790"/>
                    <a:pt x="419" y="790"/>
                  </a:cubicBezTo>
                  <a:cubicBezTo>
                    <a:pt x="419" y="790"/>
                    <a:pt x="484" y="88"/>
                    <a:pt x="1002" y="88"/>
                  </a:cubicBezTo>
                  <a:cubicBezTo>
                    <a:pt x="1008" y="88"/>
                    <a:pt x="1014" y="88"/>
                    <a:pt x="1020" y="88"/>
                  </a:cubicBezTo>
                  <a:cubicBezTo>
                    <a:pt x="1020" y="88"/>
                    <a:pt x="946" y="1"/>
                    <a:pt x="807" y="1"/>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9" name="Google Shape;2098;p67">
              <a:extLst>
                <a:ext uri="{FF2B5EF4-FFF2-40B4-BE49-F238E27FC236}">
                  <a16:creationId xmlns:a16="http://schemas.microsoft.com/office/drawing/2014/main" id="{E1F8C253-764D-7FBB-13A7-479E2A793CEB}"/>
                </a:ext>
              </a:extLst>
            </p:cNvPr>
            <p:cNvSpPr/>
            <p:nvPr/>
          </p:nvSpPr>
          <p:spPr>
            <a:xfrm>
              <a:off x="7260764" y="1738838"/>
              <a:ext cx="23600" cy="23824"/>
            </a:xfrm>
            <a:custGeom>
              <a:avLst/>
              <a:gdLst/>
              <a:ahLst/>
              <a:cxnLst/>
              <a:rect l="l" t="t" r="r" b="b"/>
              <a:pathLst>
                <a:path w="736" h="743" extrusionOk="0">
                  <a:moveTo>
                    <a:pt x="405" y="1"/>
                  </a:moveTo>
                  <a:cubicBezTo>
                    <a:pt x="387" y="1"/>
                    <a:pt x="369" y="3"/>
                    <a:pt x="351" y="7"/>
                  </a:cubicBezTo>
                  <a:cubicBezTo>
                    <a:pt x="318" y="7"/>
                    <a:pt x="268" y="7"/>
                    <a:pt x="218" y="41"/>
                  </a:cubicBezTo>
                  <a:cubicBezTo>
                    <a:pt x="84" y="91"/>
                    <a:pt x="0" y="225"/>
                    <a:pt x="0" y="375"/>
                  </a:cubicBezTo>
                  <a:cubicBezTo>
                    <a:pt x="0" y="408"/>
                    <a:pt x="0" y="442"/>
                    <a:pt x="17" y="475"/>
                  </a:cubicBezTo>
                  <a:cubicBezTo>
                    <a:pt x="34" y="525"/>
                    <a:pt x="67" y="592"/>
                    <a:pt x="117" y="642"/>
                  </a:cubicBezTo>
                  <a:lnTo>
                    <a:pt x="184" y="692"/>
                  </a:lnTo>
                  <a:cubicBezTo>
                    <a:pt x="251" y="726"/>
                    <a:pt x="301" y="743"/>
                    <a:pt x="368" y="743"/>
                  </a:cubicBezTo>
                  <a:cubicBezTo>
                    <a:pt x="418" y="743"/>
                    <a:pt x="468" y="726"/>
                    <a:pt x="518" y="709"/>
                  </a:cubicBezTo>
                  <a:cubicBezTo>
                    <a:pt x="652" y="642"/>
                    <a:pt x="736" y="509"/>
                    <a:pt x="736" y="358"/>
                  </a:cubicBezTo>
                  <a:lnTo>
                    <a:pt x="719" y="275"/>
                  </a:lnTo>
                  <a:cubicBezTo>
                    <a:pt x="702" y="208"/>
                    <a:pt x="669" y="141"/>
                    <a:pt x="619" y="108"/>
                  </a:cubicBezTo>
                  <a:cubicBezTo>
                    <a:pt x="602" y="91"/>
                    <a:pt x="569" y="58"/>
                    <a:pt x="535" y="41"/>
                  </a:cubicBezTo>
                  <a:cubicBezTo>
                    <a:pt x="498" y="16"/>
                    <a:pt x="453" y="1"/>
                    <a:pt x="405"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50" name="Google Shape;2099;p67">
              <a:extLst>
                <a:ext uri="{FF2B5EF4-FFF2-40B4-BE49-F238E27FC236}">
                  <a16:creationId xmlns:a16="http://schemas.microsoft.com/office/drawing/2014/main" id="{4CF182C4-DD2A-B202-D025-5E0E31C389F3}"/>
                </a:ext>
              </a:extLst>
            </p:cNvPr>
            <p:cNvSpPr/>
            <p:nvPr/>
          </p:nvSpPr>
          <p:spPr>
            <a:xfrm>
              <a:off x="7251658" y="1813005"/>
              <a:ext cx="48258" cy="23247"/>
            </a:xfrm>
            <a:custGeom>
              <a:avLst/>
              <a:gdLst/>
              <a:ahLst/>
              <a:cxnLst/>
              <a:rect l="l" t="t" r="r" b="b"/>
              <a:pathLst>
                <a:path w="1505" h="725" extrusionOk="0">
                  <a:moveTo>
                    <a:pt x="1504" y="0"/>
                  </a:moveTo>
                  <a:lnTo>
                    <a:pt x="1504" y="0"/>
                  </a:lnTo>
                  <a:cubicBezTo>
                    <a:pt x="1270" y="100"/>
                    <a:pt x="1036" y="167"/>
                    <a:pt x="786" y="201"/>
                  </a:cubicBezTo>
                  <a:cubicBezTo>
                    <a:pt x="335" y="251"/>
                    <a:pt x="0" y="268"/>
                    <a:pt x="0" y="268"/>
                  </a:cubicBezTo>
                  <a:cubicBezTo>
                    <a:pt x="0" y="268"/>
                    <a:pt x="310" y="725"/>
                    <a:pt x="749" y="725"/>
                  </a:cubicBezTo>
                  <a:cubicBezTo>
                    <a:pt x="778" y="725"/>
                    <a:pt x="806" y="723"/>
                    <a:pt x="836" y="719"/>
                  </a:cubicBezTo>
                  <a:cubicBezTo>
                    <a:pt x="1187" y="669"/>
                    <a:pt x="1471" y="368"/>
                    <a:pt x="1504"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51" name="Google Shape;2100;p67">
              <a:extLst>
                <a:ext uri="{FF2B5EF4-FFF2-40B4-BE49-F238E27FC236}">
                  <a16:creationId xmlns:a16="http://schemas.microsoft.com/office/drawing/2014/main" id="{9323A939-C538-6E75-D481-D22BECD54B26}"/>
                </a:ext>
              </a:extLst>
            </p:cNvPr>
            <p:cNvSpPr/>
            <p:nvPr/>
          </p:nvSpPr>
          <p:spPr>
            <a:xfrm>
              <a:off x="7258071" y="1715463"/>
              <a:ext cx="38093" cy="18277"/>
            </a:xfrm>
            <a:custGeom>
              <a:avLst/>
              <a:gdLst/>
              <a:ahLst/>
              <a:cxnLst/>
              <a:rect l="l" t="t" r="r" b="b"/>
              <a:pathLst>
                <a:path w="1188" h="570" extrusionOk="0">
                  <a:moveTo>
                    <a:pt x="565" y="1"/>
                  </a:moveTo>
                  <a:cubicBezTo>
                    <a:pt x="257" y="1"/>
                    <a:pt x="1" y="369"/>
                    <a:pt x="1" y="369"/>
                  </a:cubicBezTo>
                  <a:cubicBezTo>
                    <a:pt x="130" y="336"/>
                    <a:pt x="260" y="318"/>
                    <a:pt x="385" y="318"/>
                  </a:cubicBezTo>
                  <a:cubicBezTo>
                    <a:pt x="453" y="318"/>
                    <a:pt x="521" y="324"/>
                    <a:pt x="586" y="335"/>
                  </a:cubicBezTo>
                  <a:cubicBezTo>
                    <a:pt x="803" y="369"/>
                    <a:pt x="1003" y="452"/>
                    <a:pt x="1187" y="569"/>
                  </a:cubicBezTo>
                  <a:cubicBezTo>
                    <a:pt x="1187" y="569"/>
                    <a:pt x="1003" y="1"/>
                    <a:pt x="586" y="1"/>
                  </a:cubicBezTo>
                  <a:cubicBezTo>
                    <a:pt x="579" y="1"/>
                    <a:pt x="572" y="1"/>
                    <a:pt x="565"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52" name="Google Shape;2101;p67">
              <a:extLst>
                <a:ext uri="{FF2B5EF4-FFF2-40B4-BE49-F238E27FC236}">
                  <a16:creationId xmlns:a16="http://schemas.microsoft.com/office/drawing/2014/main" id="{E429CA86-B7AD-71C4-E37B-F792A73EC32F}"/>
                </a:ext>
              </a:extLst>
            </p:cNvPr>
            <p:cNvSpPr/>
            <p:nvPr/>
          </p:nvSpPr>
          <p:spPr>
            <a:xfrm>
              <a:off x="7336854" y="2001034"/>
              <a:ext cx="577555" cy="1288532"/>
            </a:xfrm>
            <a:custGeom>
              <a:avLst/>
              <a:gdLst/>
              <a:ahLst/>
              <a:cxnLst/>
              <a:rect l="l" t="t" r="r" b="b"/>
              <a:pathLst>
                <a:path w="18012" h="40185" extrusionOk="0">
                  <a:moveTo>
                    <a:pt x="6917" y="1"/>
                  </a:moveTo>
                  <a:lnTo>
                    <a:pt x="100" y="29408"/>
                  </a:lnTo>
                  <a:cubicBezTo>
                    <a:pt x="0" y="29859"/>
                    <a:pt x="334" y="30293"/>
                    <a:pt x="802" y="30293"/>
                  </a:cubicBezTo>
                  <a:lnTo>
                    <a:pt x="1086" y="30293"/>
                  </a:lnTo>
                  <a:lnTo>
                    <a:pt x="1220" y="39517"/>
                  </a:lnTo>
                  <a:cubicBezTo>
                    <a:pt x="1220" y="39884"/>
                    <a:pt x="1521" y="40185"/>
                    <a:pt x="1905" y="40185"/>
                  </a:cubicBezTo>
                  <a:lnTo>
                    <a:pt x="17995" y="40185"/>
                  </a:lnTo>
                  <a:cubicBezTo>
                    <a:pt x="18012" y="40118"/>
                    <a:pt x="18012" y="40051"/>
                    <a:pt x="18012" y="39968"/>
                  </a:cubicBezTo>
                  <a:lnTo>
                    <a:pt x="18012" y="30628"/>
                  </a:lnTo>
                  <a:cubicBezTo>
                    <a:pt x="18012" y="29909"/>
                    <a:pt x="17427" y="29341"/>
                    <a:pt x="16725" y="29341"/>
                  </a:cubicBezTo>
                  <a:lnTo>
                    <a:pt x="2189" y="29341"/>
                  </a:lnTo>
                  <a:lnTo>
                    <a:pt x="8521" y="268"/>
                  </a:lnTo>
                  <a:cubicBezTo>
                    <a:pt x="7987" y="168"/>
                    <a:pt x="7452" y="84"/>
                    <a:pt x="6917" y="1"/>
                  </a:cubicBezTo>
                  <a:close/>
                </a:path>
              </a:pathLst>
            </a:custGeom>
            <a:solidFill>
              <a:srgbClr val="D1D1D1">
                <a:alpha val="4063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53" name="Google Shape;2102;p67">
              <a:extLst>
                <a:ext uri="{FF2B5EF4-FFF2-40B4-BE49-F238E27FC236}">
                  <a16:creationId xmlns:a16="http://schemas.microsoft.com/office/drawing/2014/main" id="{CCC99287-E279-37F2-89A0-FFEF01871AEA}"/>
                </a:ext>
              </a:extLst>
            </p:cNvPr>
            <p:cNvSpPr/>
            <p:nvPr/>
          </p:nvSpPr>
          <p:spPr>
            <a:xfrm>
              <a:off x="7539537" y="3014705"/>
              <a:ext cx="184694" cy="282300"/>
            </a:xfrm>
            <a:custGeom>
              <a:avLst/>
              <a:gdLst/>
              <a:ahLst/>
              <a:cxnLst/>
              <a:rect l="l" t="t" r="r" b="b"/>
              <a:pathLst>
                <a:path w="5760" h="8804" extrusionOk="0">
                  <a:moveTo>
                    <a:pt x="2484" y="0"/>
                  </a:moveTo>
                  <a:lnTo>
                    <a:pt x="2150" y="2958"/>
                  </a:lnTo>
                  <a:cubicBezTo>
                    <a:pt x="1164" y="3242"/>
                    <a:pt x="630" y="4228"/>
                    <a:pt x="446" y="4562"/>
                  </a:cubicBezTo>
                  <a:cubicBezTo>
                    <a:pt x="264" y="4892"/>
                    <a:pt x="1" y="6350"/>
                    <a:pt x="350" y="6350"/>
                  </a:cubicBezTo>
                  <a:cubicBezTo>
                    <a:pt x="354" y="6350"/>
                    <a:pt x="358" y="6350"/>
                    <a:pt x="362" y="6350"/>
                  </a:cubicBezTo>
                  <a:cubicBezTo>
                    <a:pt x="747" y="6316"/>
                    <a:pt x="1181" y="4929"/>
                    <a:pt x="1181" y="4929"/>
                  </a:cubicBezTo>
                  <a:lnTo>
                    <a:pt x="1632" y="4378"/>
                  </a:lnTo>
                  <a:lnTo>
                    <a:pt x="1632" y="4378"/>
                  </a:lnTo>
                  <a:cubicBezTo>
                    <a:pt x="1632" y="4379"/>
                    <a:pt x="814" y="7853"/>
                    <a:pt x="1131" y="8171"/>
                  </a:cubicBezTo>
                  <a:cubicBezTo>
                    <a:pt x="1157" y="8196"/>
                    <a:pt x="1184" y="8208"/>
                    <a:pt x="1211" y="8208"/>
                  </a:cubicBezTo>
                  <a:cubicBezTo>
                    <a:pt x="1605" y="8208"/>
                    <a:pt x="2061" y="5662"/>
                    <a:pt x="2225" y="5662"/>
                  </a:cubicBezTo>
                  <a:cubicBezTo>
                    <a:pt x="2228" y="5662"/>
                    <a:pt x="2231" y="5663"/>
                    <a:pt x="2234" y="5665"/>
                  </a:cubicBezTo>
                  <a:cubicBezTo>
                    <a:pt x="2401" y="5765"/>
                    <a:pt x="1515" y="8188"/>
                    <a:pt x="1649" y="8589"/>
                  </a:cubicBezTo>
                  <a:cubicBezTo>
                    <a:pt x="1702" y="8741"/>
                    <a:pt x="1765" y="8804"/>
                    <a:pt x="1834" y="8804"/>
                  </a:cubicBezTo>
                  <a:cubicBezTo>
                    <a:pt x="1939" y="8804"/>
                    <a:pt x="2056" y="8657"/>
                    <a:pt x="2167" y="8455"/>
                  </a:cubicBezTo>
                  <a:cubicBezTo>
                    <a:pt x="2351" y="8137"/>
                    <a:pt x="2869" y="5832"/>
                    <a:pt x="3069" y="5815"/>
                  </a:cubicBezTo>
                  <a:cubicBezTo>
                    <a:pt x="3070" y="5815"/>
                    <a:pt x="3070" y="5815"/>
                    <a:pt x="3071" y="5815"/>
                  </a:cubicBezTo>
                  <a:cubicBezTo>
                    <a:pt x="3247" y="5815"/>
                    <a:pt x="2252" y="8589"/>
                    <a:pt x="2618" y="8772"/>
                  </a:cubicBezTo>
                  <a:cubicBezTo>
                    <a:pt x="2628" y="8777"/>
                    <a:pt x="2638" y="8779"/>
                    <a:pt x="2649" y="8779"/>
                  </a:cubicBezTo>
                  <a:cubicBezTo>
                    <a:pt x="3023" y="8779"/>
                    <a:pt x="3676" y="5948"/>
                    <a:pt x="3871" y="5932"/>
                  </a:cubicBezTo>
                  <a:cubicBezTo>
                    <a:pt x="4082" y="5932"/>
                    <a:pt x="2990" y="8614"/>
                    <a:pt x="3332" y="8614"/>
                  </a:cubicBezTo>
                  <a:cubicBezTo>
                    <a:pt x="3343" y="8614"/>
                    <a:pt x="3356" y="8611"/>
                    <a:pt x="3370" y="8605"/>
                  </a:cubicBezTo>
                  <a:cubicBezTo>
                    <a:pt x="3604" y="8505"/>
                    <a:pt x="4840" y="6082"/>
                    <a:pt x="4774" y="4946"/>
                  </a:cubicBezTo>
                  <a:lnTo>
                    <a:pt x="5759" y="1036"/>
                  </a:lnTo>
                  <a:lnTo>
                    <a:pt x="2484" y="0"/>
                  </a:lnTo>
                  <a:close/>
                </a:path>
              </a:pathLst>
            </a:custGeom>
            <a:solidFill>
              <a:srgbClr val="F7A68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54" name="Google Shape;2103;p67">
              <a:extLst>
                <a:ext uri="{FF2B5EF4-FFF2-40B4-BE49-F238E27FC236}">
                  <a16:creationId xmlns:a16="http://schemas.microsoft.com/office/drawing/2014/main" id="{2834D152-1EAE-35C7-D34F-08557D5860FC}"/>
                </a:ext>
              </a:extLst>
            </p:cNvPr>
            <p:cNvSpPr/>
            <p:nvPr/>
          </p:nvSpPr>
          <p:spPr>
            <a:xfrm>
              <a:off x="7588084" y="2034189"/>
              <a:ext cx="297403" cy="1075909"/>
            </a:xfrm>
            <a:custGeom>
              <a:avLst/>
              <a:gdLst/>
              <a:ahLst/>
              <a:cxnLst/>
              <a:rect l="l" t="t" r="r" b="b"/>
              <a:pathLst>
                <a:path w="9275" h="33554" extrusionOk="0">
                  <a:moveTo>
                    <a:pt x="2129" y="1"/>
                  </a:moveTo>
                  <a:cubicBezTo>
                    <a:pt x="250" y="1"/>
                    <a:pt x="1" y="1271"/>
                    <a:pt x="168" y="4180"/>
                  </a:cubicBezTo>
                  <a:cubicBezTo>
                    <a:pt x="336" y="7472"/>
                    <a:pt x="2006" y="18065"/>
                    <a:pt x="2006" y="18065"/>
                  </a:cubicBezTo>
                  <a:lnTo>
                    <a:pt x="18" y="31950"/>
                  </a:lnTo>
                  <a:lnTo>
                    <a:pt x="5114" y="33554"/>
                  </a:lnTo>
                  <a:cubicBezTo>
                    <a:pt x="5114" y="33554"/>
                    <a:pt x="8773" y="22075"/>
                    <a:pt x="9024" y="18416"/>
                  </a:cubicBezTo>
                  <a:cubicBezTo>
                    <a:pt x="9275" y="14756"/>
                    <a:pt x="5565" y="337"/>
                    <a:pt x="2725" y="36"/>
                  </a:cubicBezTo>
                  <a:cubicBezTo>
                    <a:pt x="2510" y="13"/>
                    <a:pt x="2312" y="1"/>
                    <a:pt x="2129" y="1"/>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Tree>
    <p:extLst>
      <p:ext uri="{BB962C8B-B14F-4D97-AF65-F5344CB8AC3E}">
        <p14:creationId xmlns:p14="http://schemas.microsoft.com/office/powerpoint/2010/main" val="23363365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a:extLst>
            <a:ext uri="{FF2B5EF4-FFF2-40B4-BE49-F238E27FC236}">
              <a16:creationId xmlns:a16="http://schemas.microsoft.com/office/drawing/2014/main" id="{FC82BBB5-EEF0-448F-38D9-A4CC82C6BA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0EA648-2DC8-F71E-0182-36F386E51EC1}"/>
              </a:ext>
            </a:extLst>
          </p:cNvPr>
          <p:cNvSpPr>
            <a:spLocks noGrp="1"/>
          </p:cNvSpPr>
          <p:nvPr>
            <p:ph type="title"/>
          </p:nvPr>
        </p:nvSpPr>
        <p:spPr>
          <a:xfrm>
            <a:off x="3079620" y="124224"/>
            <a:ext cx="6032760" cy="768000"/>
          </a:xfrm>
        </p:spPr>
        <p:txBody>
          <a:bodyPr/>
          <a:lstStyle/>
          <a:p>
            <a:pPr algn="ctr"/>
            <a:r>
              <a:rPr lang="en-US" sz="4800" b="1" dirty="0">
                <a:solidFill>
                  <a:srgbClr val="0070C0"/>
                </a:solidFill>
                <a:latin typeface="Times New Roman" panose="02020603050405020304" pitchFamily="18" charset="0"/>
                <a:cs typeface="Times New Roman" panose="02020603050405020304" pitchFamily="18" charset="0"/>
              </a:rPr>
              <a:t>RESULTS (</a:t>
            </a:r>
            <a:r>
              <a:rPr lang="en-US" sz="4800" b="1" dirty="0" err="1">
                <a:solidFill>
                  <a:srgbClr val="0070C0"/>
                </a:solidFill>
                <a:latin typeface="Times New Roman" panose="02020603050405020304" pitchFamily="18" charset="0"/>
                <a:cs typeface="Times New Roman" panose="02020603050405020304" pitchFamily="18" charset="0"/>
              </a:rPr>
              <a:t>Contd</a:t>
            </a:r>
            <a:r>
              <a:rPr lang="en-US" sz="4800" b="1" dirty="0">
                <a:solidFill>
                  <a:srgbClr val="0070C0"/>
                </a:solidFill>
                <a:latin typeface="Times New Roman" panose="02020603050405020304" pitchFamily="18" charset="0"/>
                <a:cs typeface="Times New Roman" panose="02020603050405020304" pitchFamily="18" charset="0"/>
              </a:rPr>
              <a:t>)</a:t>
            </a:r>
            <a:endParaRPr lang="en-IN" sz="4800" b="1" dirty="0">
              <a:solidFill>
                <a:srgbClr val="0070C0"/>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2C312C24-ACBE-06F1-CBAB-129DFA95598D}"/>
              </a:ext>
            </a:extLst>
          </p:cNvPr>
          <p:cNvSpPr txBox="1">
            <a:spLocks/>
          </p:cNvSpPr>
          <p:nvPr/>
        </p:nvSpPr>
        <p:spPr>
          <a:xfrm>
            <a:off x="1138517" y="1133875"/>
            <a:ext cx="10058402" cy="1169658"/>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342900" indent="-34290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Encryption time observed for each decrypted image for all algorithms is shown in the table below:</a:t>
            </a:r>
          </a:p>
          <a:p>
            <a:pPr defTabSz="1219170"/>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marL="342900" indent="-342900" defTabSz="1219170">
              <a:buFont typeface="Arial" panose="020B0604020202020204" pitchFamily="34" charset="0"/>
              <a:buChar char="•"/>
            </a:pPr>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marL="342900" indent="-342900" defTabSz="1219170">
              <a:buFont typeface="Arial" panose="020B0604020202020204" pitchFamily="34" charset="0"/>
              <a:buChar char="•"/>
            </a:pPr>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p:txBody>
      </p:sp>
      <p:graphicFrame>
        <p:nvGraphicFramePr>
          <p:cNvPr id="5" name="Table 4">
            <a:extLst>
              <a:ext uri="{FF2B5EF4-FFF2-40B4-BE49-F238E27FC236}">
                <a16:creationId xmlns:a16="http://schemas.microsoft.com/office/drawing/2014/main" id="{0AED2803-CA60-2F99-CAFB-FF5121D51207}"/>
              </a:ext>
            </a:extLst>
          </p:cNvPr>
          <p:cNvGraphicFramePr>
            <a:graphicFrameLocks noGrp="1"/>
          </p:cNvGraphicFramePr>
          <p:nvPr>
            <p:extLst>
              <p:ext uri="{D42A27DB-BD31-4B8C-83A1-F6EECF244321}">
                <p14:modId xmlns:p14="http://schemas.microsoft.com/office/powerpoint/2010/main" val="254794432"/>
              </p:ext>
            </p:extLst>
          </p:nvPr>
        </p:nvGraphicFramePr>
        <p:xfrm>
          <a:off x="2103718" y="2136090"/>
          <a:ext cx="8128000" cy="2966720"/>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2770716892"/>
                    </a:ext>
                  </a:extLst>
                </a:gridCol>
                <a:gridCol w="4064000">
                  <a:extLst>
                    <a:ext uri="{9D8B030D-6E8A-4147-A177-3AD203B41FA5}">
                      <a16:colId xmlns:a16="http://schemas.microsoft.com/office/drawing/2014/main" val="1718673678"/>
                    </a:ext>
                  </a:extLst>
                </a:gridCol>
              </a:tblGrid>
              <a:tr h="370840">
                <a:tc>
                  <a:txBody>
                    <a:bodyPr/>
                    <a:lstStyle/>
                    <a:p>
                      <a:pPr marL="0" marR="0" algn="just">
                        <a:lnSpc>
                          <a:spcPct val="95000"/>
                        </a:lnSpc>
                        <a:spcBef>
                          <a:spcPts val="0"/>
                        </a:spcBef>
                        <a:spcAft>
                          <a:spcPts val="600"/>
                        </a:spcAft>
                        <a:tabLst>
                          <a:tab pos="182880" algn="l"/>
                        </a:tabLst>
                      </a:pPr>
                      <a:r>
                        <a:rPr lang="en-US" sz="1600" dirty="0">
                          <a:effectLst/>
                        </a:rPr>
                        <a:t>Hybrid Encryption Algorithms</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92D050"/>
                    </a:solidFill>
                  </a:tcPr>
                </a:tc>
                <a:tc>
                  <a:txBody>
                    <a:bodyPr/>
                    <a:lstStyle/>
                    <a:p>
                      <a:pPr marL="0" marR="0" algn="just">
                        <a:lnSpc>
                          <a:spcPct val="95000"/>
                        </a:lnSpc>
                        <a:spcBef>
                          <a:spcPts val="0"/>
                        </a:spcBef>
                        <a:spcAft>
                          <a:spcPts val="600"/>
                        </a:spcAft>
                        <a:tabLst>
                          <a:tab pos="182880" algn="l"/>
                        </a:tabLst>
                      </a:pPr>
                      <a:r>
                        <a:rPr lang="en-US" sz="1600" dirty="0">
                          <a:effectLst/>
                        </a:rPr>
                        <a:t>Encryption time for each medical image</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92D050"/>
                    </a:solidFill>
                  </a:tcPr>
                </a:tc>
                <a:extLst>
                  <a:ext uri="{0D108BD9-81ED-4DB2-BD59-A6C34878D82A}">
                    <a16:rowId xmlns:a16="http://schemas.microsoft.com/office/drawing/2014/main" val="100701641"/>
                  </a:ext>
                </a:extLst>
              </a:tr>
              <a:tr h="370840">
                <a:tc>
                  <a:txBody>
                    <a:bodyPr/>
                    <a:lstStyle/>
                    <a:p>
                      <a:pPr marL="0" marR="0" algn="just">
                        <a:lnSpc>
                          <a:spcPct val="95000"/>
                        </a:lnSpc>
                        <a:spcBef>
                          <a:spcPts val="0"/>
                        </a:spcBef>
                        <a:spcAft>
                          <a:spcPts val="600"/>
                        </a:spcAft>
                        <a:tabLst>
                          <a:tab pos="182880" algn="l"/>
                        </a:tabLst>
                      </a:pPr>
                      <a:r>
                        <a:rPr lang="en-US" sz="1600" dirty="0">
                          <a:effectLst/>
                        </a:rPr>
                        <a:t>1. RSA + AES + SHA-256</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B w="12700" cap="flat" cmpd="sng" algn="ctr">
                      <a:solidFill>
                        <a:schemeClr val="tx1"/>
                      </a:solidFill>
                      <a:prstDash val="solid"/>
                      <a:round/>
                      <a:headEnd type="none" w="med" len="med"/>
                      <a:tailEnd type="none" w="med" len="med"/>
                    </a:lnB>
                  </a:tcPr>
                </a:tc>
                <a:tc>
                  <a:txBody>
                    <a:bodyPr/>
                    <a:lstStyle/>
                    <a:p>
                      <a:pPr marL="0" marR="0" algn="just">
                        <a:lnSpc>
                          <a:spcPct val="95000"/>
                        </a:lnSpc>
                        <a:spcBef>
                          <a:spcPts val="0"/>
                        </a:spcBef>
                        <a:spcAft>
                          <a:spcPts val="600"/>
                        </a:spcAft>
                        <a:tabLst>
                          <a:tab pos="182880" algn="l"/>
                        </a:tabLst>
                      </a:pPr>
                      <a:r>
                        <a:rPr lang="en-US" sz="1600" dirty="0">
                          <a:effectLst/>
                        </a:rPr>
                        <a:t>0.05696s</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02124512"/>
                  </a:ext>
                </a:extLst>
              </a:tr>
              <a:tr h="370840">
                <a:tc>
                  <a:txBody>
                    <a:bodyPr/>
                    <a:lstStyle/>
                    <a:p>
                      <a:pPr marL="0" marR="0" algn="just">
                        <a:lnSpc>
                          <a:spcPct val="95000"/>
                        </a:lnSpc>
                        <a:spcBef>
                          <a:spcPts val="0"/>
                        </a:spcBef>
                        <a:spcAft>
                          <a:spcPts val="600"/>
                        </a:spcAft>
                        <a:tabLst>
                          <a:tab pos="182880" algn="l"/>
                        </a:tabLst>
                      </a:pPr>
                      <a:r>
                        <a:rPr lang="en-US" sz="1600" dirty="0">
                          <a:effectLst/>
                        </a:rPr>
                        <a:t>2. ECC + AES + SHA-256</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just">
                        <a:lnSpc>
                          <a:spcPct val="95000"/>
                        </a:lnSpc>
                        <a:spcBef>
                          <a:spcPts val="0"/>
                        </a:spcBef>
                        <a:spcAft>
                          <a:spcPts val="600"/>
                        </a:spcAft>
                        <a:tabLst>
                          <a:tab pos="182880" algn="l"/>
                        </a:tabLst>
                      </a:pPr>
                      <a:r>
                        <a:rPr lang="en-US" sz="1600">
                          <a:effectLst/>
                        </a:rPr>
                        <a:t>0.00012s</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00797606"/>
                  </a:ext>
                </a:extLst>
              </a:tr>
              <a:tr h="370840">
                <a:tc>
                  <a:txBody>
                    <a:bodyPr/>
                    <a:lstStyle/>
                    <a:p>
                      <a:pPr marL="0" marR="0" algn="just">
                        <a:lnSpc>
                          <a:spcPct val="95000"/>
                        </a:lnSpc>
                        <a:spcBef>
                          <a:spcPts val="0"/>
                        </a:spcBef>
                        <a:spcAft>
                          <a:spcPts val="600"/>
                        </a:spcAft>
                        <a:tabLst>
                          <a:tab pos="182880" algn="l"/>
                        </a:tabLst>
                      </a:pPr>
                      <a:r>
                        <a:rPr lang="en-US" sz="1600" dirty="0">
                          <a:effectLst/>
                        </a:rPr>
                        <a:t>3. AES + SHA-256</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just">
                        <a:lnSpc>
                          <a:spcPct val="95000"/>
                        </a:lnSpc>
                        <a:spcBef>
                          <a:spcPts val="0"/>
                        </a:spcBef>
                        <a:spcAft>
                          <a:spcPts val="600"/>
                        </a:spcAft>
                        <a:tabLst>
                          <a:tab pos="182880" algn="l"/>
                        </a:tabLst>
                      </a:pPr>
                      <a:r>
                        <a:rPr lang="en-US" sz="1600">
                          <a:effectLst/>
                        </a:rPr>
                        <a:t>0.00004s</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28660663"/>
                  </a:ext>
                </a:extLst>
              </a:tr>
              <a:tr h="370840">
                <a:tc>
                  <a:txBody>
                    <a:bodyPr/>
                    <a:lstStyle/>
                    <a:p>
                      <a:pPr marL="0" marR="0" algn="just">
                        <a:lnSpc>
                          <a:spcPct val="95000"/>
                        </a:lnSpc>
                        <a:spcBef>
                          <a:spcPts val="0"/>
                        </a:spcBef>
                        <a:spcAft>
                          <a:spcPts val="600"/>
                        </a:spcAft>
                        <a:tabLst>
                          <a:tab pos="182880" algn="l"/>
                        </a:tabLst>
                      </a:pPr>
                      <a:r>
                        <a:rPr lang="en-US" sz="1600">
                          <a:effectLst/>
                        </a:rPr>
                        <a:t>4. Chaotic Maps + AES</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just">
                        <a:lnSpc>
                          <a:spcPct val="95000"/>
                        </a:lnSpc>
                        <a:spcBef>
                          <a:spcPts val="0"/>
                        </a:spcBef>
                        <a:spcAft>
                          <a:spcPts val="600"/>
                        </a:spcAft>
                        <a:tabLst>
                          <a:tab pos="182880" algn="l"/>
                        </a:tabLst>
                      </a:pPr>
                      <a:r>
                        <a:rPr lang="en-US" sz="1600">
                          <a:effectLst/>
                        </a:rPr>
                        <a:t>0.00003s</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9871650"/>
                  </a:ext>
                </a:extLst>
              </a:tr>
              <a:tr h="370840">
                <a:tc>
                  <a:txBody>
                    <a:bodyPr/>
                    <a:lstStyle/>
                    <a:p>
                      <a:pPr marL="0" marR="0" algn="just">
                        <a:lnSpc>
                          <a:spcPct val="95000"/>
                        </a:lnSpc>
                        <a:spcBef>
                          <a:spcPts val="0"/>
                        </a:spcBef>
                        <a:spcAft>
                          <a:spcPts val="600"/>
                        </a:spcAft>
                        <a:tabLst>
                          <a:tab pos="182880" algn="l"/>
                        </a:tabLst>
                      </a:pPr>
                      <a:r>
                        <a:rPr lang="en-US" sz="1600">
                          <a:effectLst/>
                        </a:rPr>
                        <a:t>5. DNA Cryptography + AES</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just">
                        <a:lnSpc>
                          <a:spcPct val="95000"/>
                        </a:lnSpc>
                        <a:spcBef>
                          <a:spcPts val="0"/>
                        </a:spcBef>
                        <a:spcAft>
                          <a:spcPts val="600"/>
                        </a:spcAft>
                        <a:tabLst>
                          <a:tab pos="182880" algn="l"/>
                        </a:tabLst>
                      </a:pPr>
                      <a:r>
                        <a:rPr lang="en-US" sz="1600">
                          <a:effectLst/>
                        </a:rPr>
                        <a:t>0.00004s</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0684195"/>
                  </a:ext>
                </a:extLst>
              </a:tr>
              <a:tr h="370840">
                <a:tc>
                  <a:txBody>
                    <a:bodyPr/>
                    <a:lstStyle/>
                    <a:p>
                      <a:pPr marL="0" marR="0" algn="just">
                        <a:lnSpc>
                          <a:spcPct val="95000"/>
                        </a:lnSpc>
                        <a:spcBef>
                          <a:spcPts val="0"/>
                        </a:spcBef>
                        <a:spcAft>
                          <a:spcPts val="600"/>
                        </a:spcAft>
                        <a:tabLst>
                          <a:tab pos="182880" algn="l"/>
                        </a:tabLst>
                      </a:pPr>
                      <a:r>
                        <a:rPr lang="en-US" sz="1600">
                          <a:effectLst/>
                        </a:rPr>
                        <a:t>6. Blowfish + SHA-256</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just">
                        <a:lnSpc>
                          <a:spcPct val="95000"/>
                        </a:lnSpc>
                        <a:spcBef>
                          <a:spcPts val="0"/>
                        </a:spcBef>
                        <a:spcAft>
                          <a:spcPts val="600"/>
                        </a:spcAft>
                        <a:tabLst>
                          <a:tab pos="182880" algn="l"/>
                        </a:tabLst>
                      </a:pPr>
                      <a:r>
                        <a:rPr lang="en-US" sz="1600">
                          <a:effectLst/>
                        </a:rPr>
                        <a:t>0.00008s</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03142523"/>
                  </a:ext>
                </a:extLst>
              </a:tr>
              <a:tr h="370840">
                <a:tc>
                  <a:txBody>
                    <a:bodyPr/>
                    <a:lstStyle/>
                    <a:p>
                      <a:pPr marL="0" marR="0" algn="just">
                        <a:lnSpc>
                          <a:spcPct val="95000"/>
                        </a:lnSpc>
                        <a:spcBef>
                          <a:spcPts val="0"/>
                        </a:spcBef>
                        <a:spcAft>
                          <a:spcPts val="600"/>
                        </a:spcAft>
                        <a:tabLst>
                          <a:tab pos="182880" algn="l"/>
                        </a:tabLst>
                      </a:pPr>
                      <a:r>
                        <a:rPr lang="en-US" sz="1600">
                          <a:effectLst/>
                        </a:rPr>
                        <a:t>7. DES + AES + MD5</a:t>
                      </a:r>
                      <a:endParaRPr lang="en-IN"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tcPr>
                </a:tc>
                <a:tc>
                  <a:txBody>
                    <a:bodyPr/>
                    <a:lstStyle/>
                    <a:p>
                      <a:pPr marL="0" marR="0" algn="just">
                        <a:lnSpc>
                          <a:spcPct val="95000"/>
                        </a:lnSpc>
                        <a:spcBef>
                          <a:spcPts val="0"/>
                        </a:spcBef>
                        <a:spcAft>
                          <a:spcPts val="600"/>
                        </a:spcAft>
                        <a:tabLst>
                          <a:tab pos="182880" algn="l"/>
                        </a:tabLst>
                      </a:pPr>
                      <a:r>
                        <a:rPr lang="en-US" sz="1600" dirty="0">
                          <a:effectLst/>
                        </a:rPr>
                        <a:t>0.00010s</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160615539"/>
                  </a:ext>
                </a:extLst>
              </a:tr>
            </a:tbl>
          </a:graphicData>
        </a:graphic>
      </p:graphicFrame>
    </p:spTree>
    <p:extLst>
      <p:ext uri="{BB962C8B-B14F-4D97-AF65-F5344CB8AC3E}">
        <p14:creationId xmlns:p14="http://schemas.microsoft.com/office/powerpoint/2010/main" val="11469540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a:extLst>
            <a:ext uri="{FF2B5EF4-FFF2-40B4-BE49-F238E27FC236}">
              <a16:creationId xmlns:a16="http://schemas.microsoft.com/office/drawing/2014/main" id="{B10927C1-DBFA-D55F-E294-FF5CAB61F6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FDE6BB-5FB0-1134-1374-E7C12ED474A4}"/>
              </a:ext>
            </a:extLst>
          </p:cNvPr>
          <p:cNvSpPr>
            <a:spLocks noGrp="1"/>
          </p:cNvSpPr>
          <p:nvPr>
            <p:ph type="title"/>
          </p:nvPr>
        </p:nvSpPr>
        <p:spPr>
          <a:xfrm>
            <a:off x="2292610" y="509530"/>
            <a:ext cx="7594513"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ACHIEVEMENTS</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F970314B-DFCF-C758-0AD7-0FB1B9219FA5}"/>
              </a:ext>
            </a:extLst>
          </p:cNvPr>
          <p:cNvSpPr txBox="1">
            <a:spLocks/>
          </p:cNvSpPr>
          <p:nvPr/>
        </p:nvSpPr>
        <p:spPr>
          <a:xfrm>
            <a:off x="1586753" y="1570400"/>
            <a:ext cx="9045388" cy="3575342"/>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285750" indent="-285750" defTabSz="1219170">
              <a:buFont typeface="Arial" panose="020B0604020202020204" pitchFamily="34" charset="0"/>
              <a:buChar char="•"/>
            </a:pPr>
            <a:r>
              <a:rPr lang="en-US" sz="1600"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rPr>
              <a:t>Project proposal was submitted for funding to Tamil Nadu State Council for Science and Technology (TNSTC) on 9</a:t>
            </a:r>
            <a:r>
              <a:rPr lang="en-US" sz="1600" kern="0" baseline="30000" dirty="0">
                <a:solidFill>
                  <a:schemeClr val="tx1"/>
                </a:solidFill>
                <a:latin typeface="Times New Roman" panose="02020603050405020304" pitchFamily="18" charset="0"/>
                <a:ea typeface="Barlow Semi Condensed"/>
                <a:cs typeface="Times New Roman" panose="02020603050405020304" pitchFamily="18" charset="0"/>
                <a:sym typeface="Barlow Semi Condensed"/>
              </a:rPr>
              <a:t>th</a:t>
            </a:r>
            <a:r>
              <a:rPr lang="en-US" sz="1600"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rPr>
              <a:t> September.</a:t>
            </a:r>
          </a:p>
          <a:p>
            <a:pPr marL="285750" indent="-285750" defTabSz="1219170">
              <a:buFont typeface="Arial" panose="020B0604020202020204" pitchFamily="34" charset="0"/>
              <a:buChar char="•"/>
            </a:pPr>
            <a:r>
              <a:rPr lang="en-US" sz="1600"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rPr>
              <a:t>Proof of Concept (PoC) was submitted to YUKTI National Innovation Repository on  28</a:t>
            </a:r>
            <a:r>
              <a:rPr lang="en-US" sz="1600" kern="0" baseline="30000" dirty="0">
                <a:solidFill>
                  <a:schemeClr val="tx1"/>
                </a:solidFill>
                <a:latin typeface="Times New Roman" panose="02020603050405020304" pitchFamily="18" charset="0"/>
                <a:ea typeface="Barlow Semi Condensed"/>
                <a:cs typeface="Times New Roman" panose="02020603050405020304" pitchFamily="18" charset="0"/>
                <a:sym typeface="Barlow Semi Condensed"/>
              </a:rPr>
              <a:t>th</a:t>
            </a:r>
            <a:r>
              <a:rPr lang="en-US" sz="1600"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rPr>
              <a:t>  September.</a:t>
            </a:r>
          </a:p>
          <a:p>
            <a:pPr marL="285750" indent="-285750" defTabSz="1219170">
              <a:buFont typeface="Arial" panose="020B0604020202020204" pitchFamily="34" charset="0"/>
              <a:buChar char="•"/>
            </a:pPr>
            <a:r>
              <a:rPr lang="en-US" sz="1600"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rPr>
              <a:t>Manuscript titled “Comparison of Hybrid Encryption Algorithms for Medical Image Security” was submitted to International IEEE Conference on Advancements in  Biomedical Systems and Healthcare Technology at PSG College of Technology, Coimbatore on 5</a:t>
            </a:r>
            <a:r>
              <a:rPr lang="en-US" sz="1600" kern="0" baseline="30000" dirty="0">
                <a:solidFill>
                  <a:schemeClr val="tx1"/>
                </a:solidFill>
                <a:latin typeface="Times New Roman" panose="02020603050405020304" pitchFamily="18" charset="0"/>
                <a:ea typeface="Barlow Semi Condensed"/>
                <a:cs typeface="Times New Roman" panose="02020603050405020304" pitchFamily="18" charset="0"/>
                <a:sym typeface="Barlow Semi Condensed"/>
              </a:rPr>
              <a:t>th</a:t>
            </a:r>
            <a:r>
              <a:rPr lang="en-US" sz="1600"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rPr>
              <a:t> October.</a:t>
            </a:r>
          </a:p>
          <a:p>
            <a:pPr marL="285750" indent="-285750" defTabSz="1219170">
              <a:buFont typeface="Arial" panose="020B0604020202020204" pitchFamily="34" charset="0"/>
              <a:buChar char="•"/>
            </a:pPr>
            <a:endParaRPr lang="en-US" sz="1600"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endParaRPr>
          </a:p>
          <a:p>
            <a:pPr marL="285750" indent="-285750" defTabSz="1219170">
              <a:buFont typeface="Arial" panose="020B0604020202020204" pitchFamily="34" charset="0"/>
              <a:buChar char="•"/>
            </a:pPr>
            <a:endParaRPr lang="en-US" sz="1600" kern="0" dirty="0">
              <a:solidFill>
                <a:schemeClr val="tx1"/>
              </a:solidFill>
              <a:latin typeface="Times New Roman" panose="02020603050405020304" pitchFamily="18" charset="0"/>
              <a:ea typeface="Barlow Semi Condensed"/>
              <a:cs typeface="Times New Roman" panose="02020603050405020304" pitchFamily="18" charset="0"/>
              <a:sym typeface="Barlow Semi Condensed"/>
            </a:endParaRPr>
          </a:p>
        </p:txBody>
      </p:sp>
    </p:spTree>
    <p:extLst>
      <p:ext uri="{BB962C8B-B14F-4D97-AF65-F5344CB8AC3E}">
        <p14:creationId xmlns:p14="http://schemas.microsoft.com/office/powerpoint/2010/main" val="21944163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3073487" y="426045"/>
            <a:ext cx="6032760" cy="768000"/>
          </a:xfrm>
        </p:spPr>
        <p:txBody>
          <a:bodyPr/>
          <a:lstStyle/>
          <a:p>
            <a:pPr algn="ctr"/>
            <a:r>
              <a:rPr lang="en-US" sz="4800" b="1" dirty="0">
                <a:solidFill>
                  <a:srgbClr val="0070C0"/>
                </a:solidFill>
                <a:latin typeface="Times New Roman" panose="02020603050405020304" pitchFamily="18" charset="0"/>
                <a:cs typeface="Times New Roman" panose="02020603050405020304" pitchFamily="18" charset="0"/>
              </a:rPr>
              <a:t>SCREENSHOTS</a:t>
            </a:r>
            <a:endParaRPr lang="en-IN" sz="4800" b="1" dirty="0">
              <a:solidFill>
                <a:srgbClr val="0070C0"/>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368D109E-DB55-8F02-4EF1-7C53F612575C}"/>
              </a:ext>
            </a:extLst>
          </p:cNvPr>
          <p:cNvSpPr txBox="1">
            <a:spLocks/>
          </p:cNvSpPr>
          <p:nvPr/>
        </p:nvSpPr>
        <p:spPr>
          <a:xfrm>
            <a:off x="762000" y="1536200"/>
            <a:ext cx="8426824" cy="47060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gn="ctr" defTabSz="1219170"/>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p:txBody>
      </p:sp>
      <p:pic>
        <p:nvPicPr>
          <p:cNvPr id="5" name="Picture 4">
            <a:extLst>
              <a:ext uri="{FF2B5EF4-FFF2-40B4-BE49-F238E27FC236}">
                <a16:creationId xmlns:a16="http://schemas.microsoft.com/office/drawing/2014/main" id="{053200A5-BC45-7500-4391-A5BF66D17CF6}"/>
              </a:ext>
            </a:extLst>
          </p:cNvPr>
          <p:cNvPicPr>
            <a:picLocks noChangeAspect="1"/>
          </p:cNvPicPr>
          <p:nvPr/>
        </p:nvPicPr>
        <p:blipFill>
          <a:blip r:embed="rId2"/>
          <a:stretch>
            <a:fillRect/>
          </a:stretch>
        </p:blipFill>
        <p:spPr>
          <a:xfrm>
            <a:off x="972458" y="2394780"/>
            <a:ext cx="4383741" cy="3772937"/>
          </a:xfrm>
          <a:prstGeom prst="rect">
            <a:avLst/>
          </a:prstGeom>
        </p:spPr>
      </p:pic>
      <p:pic>
        <p:nvPicPr>
          <p:cNvPr id="8" name="Picture 7">
            <a:extLst>
              <a:ext uri="{FF2B5EF4-FFF2-40B4-BE49-F238E27FC236}">
                <a16:creationId xmlns:a16="http://schemas.microsoft.com/office/drawing/2014/main" id="{AA3F5261-0FC5-440B-58AF-608B7F18CF5F}"/>
              </a:ext>
            </a:extLst>
          </p:cNvPr>
          <p:cNvPicPr>
            <a:picLocks noChangeAspect="1"/>
          </p:cNvPicPr>
          <p:nvPr/>
        </p:nvPicPr>
        <p:blipFill>
          <a:blip r:embed="rId3"/>
          <a:stretch>
            <a:fillRect/>
          </a:stretch>
        </p:blipFill>
        <p:spPr>
          <a:xfrm>
            <a:off x="4676720" y="1461102"/>
            <a:ext cx="6607573" cy="1219582"/>
          </a:xfrm>
          <a:prstGeom prst="rect">
            <a:avLst/>
          </a:prstGeom>
        </p:spPr>
      </p:pic>
      <p:pic>
        <p:nvPicPr>
          <p:cNvPr id="6" name="Picture 5">
            <a:extLst>
              <a:ext uri="{FF2B5EF4-FFF2-40B4-BE49-F238E27FC236}">
                <a16:creationId xmlns:a16="http://schemas.microsoft.com/office/drawing/2014/main" id="{36728FAA-D2B8-D77F-2609-EAD27277118D}"/>
              </a:ext>
            </a:extLst>
          </p:cNvPr>
          <p:cNvPicPr>
            <a:picLocks noChangeAspect="1"/>
          </p:cNvPicPr>
          <p:nvPr/>
        </p:nvPicPr>
        <p:blipFill>
          <a:blip r:embed="rId4"/>
          <a:stretch>
            <a:fillRect/>
          </a:stretch>
        </p:blipFill>
        <p:spPr>
          <a:xfrm>
            <a:off x="907707" y="1353671"/>
            <a:ext cx="3623307" cy="894009"/>
          </a:xfrm>
          <a:prstGeom prst="rect">
            <a:avLst/>
          </a:prstGeom>
        </p:spPr>
      </p:pic>
      <p:pic>
        <p:nvPicPr>
          <p:cNvPr id="9" name="Picture 8">
            <a:extLst>
              <a:ext uri="{FF2B5EF4-FFF2-40B4-BE49-F238E27FC236}">
                <a16:creationId xmlns:a16="http://schemas.microsoft.com/office/drawing/2014/main" id="{14A11932-30E3-1363-AD45-360B66F179A0}"/>
              </a:ext>
            </a:extLst>
          </p:cNvPr>
          <p:cNvPicPr>
            <a:picLocks noChangeAspect="1"/>
          </p:cNvPicPr>
          <p:nvPr/>
        </p:nvPicPr>
        <p:blipFill>
          <a:blip r:embed="rId5"/>
          <a:stretch>
            <a:fillRect/>
          </a:stretch>
        </p:blipFill>
        <p:spPr>
          <a:xfrm>
            <a:off x="4658884" y="2827785"/>
            <a:ext cx="4353838" cy="865750"/>
          </a:xfrm>
          <a:prstGeom prst="rect">
            <a:avLst/>
          </a:prstGeom>
        </p:spPr>
      </p:pic>
    </p:spTree>
    <p:extLst>
      <p:ext uri="{BB962C8B-B14F-4D97-AF65-F5344CB8AC3E}">
        <p14:creationId xmlns:p14="http://schemas.microsoft.com/office/powerpoint/2010/main" val="23404091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2292610" y="321271"/>
            <a:ext cx="7594513"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BENEFITS</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368D109E-DB55-8F02-4EF1-7C53F612575C}"/>
              </a:ext>
            </a:extLst>
          </p:cNvPr>
          <p:cNvSpPr txBox="1">
            <a:spLocks/>
          </p:cNvSpPr>
          <p:nvPr/>
        </p:nvSpPr>
        <p:spPr>
          <a:xfrm>
            <a:off x="1157980" y="1612304"/>
            <a:ext cx="10058400" cy="3860449"/>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Protecting patient privacy</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Data Integrity</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Secure Data Sharing</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Maintaining Reputation</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Mitigation of Legal Risks</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Support for Radiologists</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Support for Remote Diagnostics</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Improved Accuracy</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Reduced Diagnostic Errors</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Reduced Healthcare Costs</a:t>
            </a:r>
          </a:p>
          <a:p>
            <a:pPr marL="380990" indent="-380990" defTabSz="1219170">
              <a:buFont typeface="Arial" panose="020B0604020202020204" pitchFamily="34" charset="0"/>
              <a:buChar char="•"/>
            </a:pPr>
            <a:r>
              <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Prevention of Identity Theft</a:t>
            </a:r>
          </a:p>
          <a:p>
            <a:pPr marL="380990" indent="-380990" defTabSz="1219170">
              <a:buFont typeface="Arial" panose="020B0604020202020204" pitchFamily="34" charset="0"/>
              <a:buChar char="•"/>
            </a:pPr>
            <a:endParaRPr lang="en-US" sz="1867"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p:txBody>
      </p:sp>
      <p:pic>
        <p:nvPicPr>
          <p:cNvPr id="7" name="Picture 6">
            <a:extLst>
              <a:ext uri="{FF2B5EF4-FFF2-40B4-BE49-F238E27FC236}">
                <a16:creationId xmlns:a16="http://schemas.microsoft.com/office/drawing/2014/main" id="{2A54613F-74D4-31FF-7DB7-68EF26201543}"/>
              </a:ext>
            </a:extLst>
          </p:cNvPr>
          <p:cNvPicPr>
            <a:picLocks noChangeAspect="1"/>
          </p:cNvPicPr>
          <p:nvPr/>
        </p:nvPicPr>
        <p:blipFill>
          <a:blip r:embed="rId2"/>
          <a:stretch>
            <a:fillRect/>
          </a:stretch>
        </p:blipFill>
        <p:spPr>
          <a:xfrm>
            <a:off x="6299200" y="1879127"/>
            <a:ext cx="4373984" cy="3194439"/>
          </a:xfrm>
          <a:prstGeom prst="rect">
            <a:avLst/>
          </a:prstGeom>
        </p:spPr>
      </p:pic>
      <p:sp>
        <p:nvSpPr>
          <p:cNvPr id="4" name="AutoShape 2" descr="Blockchain Healthcare Applications | Blockchain Healthcare Solutions |  Blockchain Use Cases in Healthcare">
            <a:extLst>
              <a:ext uri="{FF2B5EF4-FFF2-40B4-BE49-F238E27FC236}">
                <a16:creationId xmlns:a16="http://schemas.microsoft.com/office/drawing/2014/main" id="{E452F25E-0722-3CE2-5960-A97AB0AEA633}"/>
              </a:ext>
            </a:extLst>
          </p:cNvPr>
          <p:cNvSpPr>
            <a:spLocks noChangeAspect="1" noChangeArrowheads="1"/>
          </p:cNvSpPr>
          <p:nvPr/>
        </p:nvSpPr>
        <p:spPr bwMode="auto">
          <a:xfrm>
            <a:off x="5892800" y="3225800"/>
            <a:ext cx="406400" cy="4064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pPr defTabSz="1219170">
              <a:buClr>
                <a:srgbClr val="000000"/>
              </a:buClr>
            </a:pPr>
            <a:endParaRPr lang="en-IN" sz="1867" kern="0">
              <a:solidFill>
                <a:srgbClr val="000000"/>
              </a:solidFill>
              <a:latin typeface="Arial"/>
              <a:cs typeface="Arial"/>
              <a:sym typeface="Arial"/>
            </a:endParaRPr>
          </a:p>
        </p:txBody>
      </p:sp>
      <p:sp>
        <p:nvSpPr>
          <p:cNvPr id="8" name="TextBox 7">
            <a:extLst>
              <a:ext uri="{FF2B5EF4-FFF2-40B4-BE49-F238E27FC236}">
                <a16:creationId xmlns:a16="http://schemas.microsoft.com/office/drawing/2014/main" id="{457E42F0-B9BF-8416-890C-CDCB9E46A27D}"/>
              </a:ext>
            </a:extLst>
          </p:cNvPr>
          <p:cNvSpPr txBox="1"/>
          <p:nvPr/>
        </p:nvSpPr>
        <p:spPr>
          <a:xfrm>
            <a:off x="6730403" y="1879127"/>
            <a:ext cx="888677" cy="748988"/>
          </a:xfrm>
          <a:prstGeom prst="rect">
            <a:avLst/>
          </a:prstGeom>
          <a:noFill/>
        </p:spPr>
        <p:txBody>
          <a:bodyPr wrap="square">
            <a:spAutoFit/>
          </a:bodyPr>
          <a:lstStyle/>
          <a:p>
            <a:pPr defTabSz="1219170">
              <a:buClr>
                <a:srgbClr val="000000"/>
              </a:buClr>
            </a:pPr>
            <a:r>
              <a:rPr lang="en-IN" sz="4267" kern="0" dirty="0">
                <a:solidFill>
                  <a:srgbClr val="000000"/>
                </a:solidFill>
                <a:latin typeface="Arial"/>
                <a:cs typeface="Arial"/>
                <a:sym typeface="Arial"/>
              </a:rPr>
              <a:t>🔒</a:t>
            </a:r>
          </a:p>
        </p:txBody>
      </p:sp>
    </p:spTree>
    <p:extLst>
      <p:ext uri="{BB962C8B-B14F-4D97-AF65-F5344CB8AC3E}">
        <p14:creationId xmlns:p14="http://schemas.microsoft.com/office/powerpoint/2010/main" val="16454567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3482715" y="397471"/>
            <a:ext cx="5226571"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REFERENCES</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368D109E-DB55-8F02-4EF1-7C53F612575C}"/>
              </a:ext>
            </a:extLst>
          </p:cNvPr>
          <p:cNvSpPr txBox="1">
            <a:spLocks/>
          </p:cNvSpPr>
          <p:nvPr/>
        </p:nvSpPr>
        <p:spPr>
          <a:xfrm>
            <a:off x="952867" y="1536200"/>
            <a:ext cx="10274000" cy="47060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marL="304792" indent="-304792" defTabSz="1219170">
              <a:buFont typeface="+mj-lt"/>
              <a:buAutoNum type="arabicPeriod"/>
            </a:pP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A. </a:t>
            </a:r>
            <a:r>
              <a:rPr lang="en-US" sz="1600" kern="0" dirty="0" err="1">
                <a:solidFill>
                  <a:srgbClr val="000000"/>
                </a:solidFill>
                <a:latin typeface="Times New Roman" panose="02020603050405020304" pitchFamily="18" charset="0"/>
                <a:ea typeface="Barlow Semi Condensed"/>
                <a:cs typeface="Times New Roman" panose="02020603050405020304" pitchFamily="18" charset="0"/>
                <a:sym typeface="Barlow Semi Condensed"/>
              </a:rPr>
              <a:t>Alzahrani</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and N. A. Memon, “Blind and robust watermarking scheme in hybrid domain for copyright protection of medical images,” IEEE Access, vol. 9, pp. 113714–113734, Jan. 2021, </a:t>
            </a:r>
            <a:r>
              <a:rPr lang="en-US" sz="1600" kern="0" dirty="0" err="1">
                <a:solidFill>
                  <a:srgbClr val="000000"/>
                </a:solidFill>
                <a:latin typeface="Times New Roman" panose="02020603050405020304" pitchFamily="18" charset="0"/>
                <a:ea typeface="Barlow Semi Condensed"/>
                <a:cs typeface="Times New Roman" panose="02020603050405020304" pitchFamily="18" charset="0"/>
                <a:sym typeface="Barlow Semi Condensed"/>
              </a:rPr>
              <a:t>doi</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10.1109/access.2021.3104985.</a:t>
            </a:r>
          </a:p>
          <a:p>
            <a:pPr marL="304792" indent="-304792" defTabSz="1219170">
              <a:buFont typeface="+mj-lt"/>
              <a:buAutoNum type="arabicPeriod"/>
            </a:pP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S. Rajendran and M. </a:t>
            </a:r>
            <a:r>
              <a:rPr lang="en-US" sz="1600" kern="0" dirty="0" err="1">
                <a:solidFill>
                  <a:srgbClr val="000000"/>
                </a:solidFill>
                <a:latin typeface="Times New Roman" panose="02020603050405020304" pitchFamily="18" charset="0"/>
                <a:ea typeface="Barlow Semi Condensed"/>
                <a:cs typeface="Times New Roman" panose="02020603050405020304" pitchFamily="18" charset="0"/>
                <a:sym typeface="Barlow Semi Condensed"/>
              </a:rPr>
              <a:t>Doraipandian</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“Chaos based secure medical image transmission model for IoT- powered healthcare systems,” IOP Conference Series Materials Science and Engineering, vol. 1022, no. 1, p. 012106, Jan. 2021, </a:t>
            </a:r>
            <a:r>
              <a:rPr lang="en-US" sz="1600" kern="0" dirty="0" err="1">
                <a:solidFill>
                  <a:srgbClr val="000000"/>
                </a:solidFill>
                <a:latin typeface="Times New Roman" panose="02020603050405020304" pitchFamily="18" charset="0"/>
                <a:ea typeface="Barlow Semi Condensed"/>
                <a:cs typeface="Times New Roman" panose="02020603050405020304" pitchFamily="18" charset="0"/>
                <a:sym typeface="Barlow Semi Condensed"/>
              </a:rPr>
              <a:t>doi</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10.1088/1757-899x/1022/1/012106.</a:t>
            </a:r>
          </a:p>
          <a:p>
            <a:pPr marL="304792" indent="-304792" defTabSz="1219170">
              <a:buFont typeface="+mj-lt"/>
              <a:buAutoNum type="arabicPeriod"/>
            </a:pP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Y. Ding, F. Tan, Z. Qin, M. Cao, K.-K. R. Choo, and Z. Qin, “</a:t>
            </a:r>
            <a:r>
              <a:rPr lang="en-US" sz="1600" kern="0" dirty="0" err="1">
                <a:solidFill>
                  <a:srgbClr val="000000"/>
                </a:solidFill>
                <a:latin typeface="Times New Roman" panose="02020603050405020304" pitchFamily="18" charset="0"/>
                <a:ea typeface="Barlow Semi Condensed"/>
                <a:cs typeface="Times New Roman" panose="02020603050405020304" pitchFamily="18" charset="0"/>
                <a:sym typeface="Barlow Semi Condensed"/>
              </a:rPr>
              <a:t>DeepKeyGen</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a deep Learning-Based stream cipher generator for medical image encryption and decryption,” IEEE Transactions on Neural Networks and Learning Systems, vol. 33, no. 9, pp. 4915–4929, Sep. 2022, </a:t>
            </a:r>
            <a:r>
              <a:rPr lang="en-US" sz="1600" kern="0" dirty="0" err="1">
                <a:solidFill>
                  <a:srgbClr val="000000"/>
                </a:solidFill>
                <a:latin typeface="Times New Roman" panose="02020603050405020304" pitchFamily="18" charset="0"/>
                <a:ea typeface="Barlow Semi Condensed"/>
                <a:cs typeface="Times New Roman" panose="02020603050405020304" pitchFamily="18" charset="0"/>
                <a:sym typeface="Barlow Semi Condensed"/>
              </a:rPr>
              <a:t>doi</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10.1109/tnnls.2021.3062754.</a:t>
            </a:r>
          </a:p>
          <a:p>
            <a:pPr marL="304792" indent="-304792" defTabSz="1219170">
              <a:buFont typeface="+mj-lt"/>
              <a:buAutoNum type="arabicPeriod"/>
            </a:pP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F. Yang, J. Mou, K. Sun, and R. Chu, “Lossless image compression-encryption algorithm based on BP neural network and chaotic system,” Multimedia Tools and Applications, vol. 79, no. 27–28, pp. 19963–19992, Apr. 2020, </a:t>
            </a:r>
            <a:r>
              <a:rPr lang="en-US" sz="1600" kern="0" dirty="0" err="1">
                <a:solidFill>
                  <a:srgbClr val="000000"/>
                </a:solidFill>
                <a:latin typeface="Times New Roman" panose="02020603050405020304" pitchFamily="18" charset="0"/>
                <a:ea typeface="Barlow Semi Condensed"/>
                <a:cs typeface="Times New Roman" panose="02020603050405020304" pitchFamily="18" charset="0"/>
                <a:sym typeface="Barlow Semi Condensed"/>
              </a:rPr>
              <a:t>doi</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10.1007/s11042-020-08821-w.</a:t>
            </a:r>
          </a:p>
          <a:p>
            <a:pPr marL="304792" indent="-304792" defTabSz="1219170">
              <a:buFont typeface="+mj-lt"/>
              <a:buAutoNum type="arabicPeriod"/>
            </a:pP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“A novel Plaintext-Related image encryption scheme based on chaotic system and pixel permutation,” IEEE Journals &amp; Magazine | IEEE Xplore, 2020. </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hlinkClick r:id="rId2"/>
              </a:rPr>
              <a:t>https://ieeexplore.ieee.org/document/8972445</a:t>
            </a:r>
            <a:endPar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marL="304792" indent="-304792" defTabSz="1219170">
              <a:buFont typeface="+mj-lt"/>
              <a:buAutoNum type="arabicPeriod"/>
            </a:pP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A. A. Khalil et al., “Efficient anomaly detection from medical signals and images with convolutional neural networks for Internet of medical things (IoMT) systems,” International Journal for Numerical Methods in Biomedical Engineering, vol. 38, no. 1, Dec. 2021, </a:t>
            </a:r>
            <a:r>
              <a:rPr lang="en-US" sz="1600" kern="0" dirty="0" err="1">
                <a:solidFill>
                  <a:srgbClr val="000000"/>
                </a:solidFill>
                <a:latin typeface="Times New Roman" panose="02020603050405020304" pitchFamily="18" charset="0"/>
                <a:ea typeface="Barlow Semi Condensed"/>
                <a:cs typeface="Times New Roman" panose="02020603050405020304" pitchFamily="18" charset="0"/>
                <a:sym typeface="Barlow Semi Condensed"/>
              </a:rPr>
              <a:t>doi</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 10.1002/cnm.3530. </a:t>
            </a:r>
          </a:p>
          <a:p>
            <a:pPr marL="304792" indent="-304792" defTabSz="1219170">
              <a:buFont typeface="+mj-lt"/>
              <a:buAutoNum type="arabicPeriod"/>
            </a:pP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“Generative Adversarial networks for Anomaly Detection in Biomedical Imaging: A study on seven medical image datasets,” IEEE Journals &amp; Magazine | IEEE Xplore, 2023. https://ieeexplore.ieee.org/document/10043696/authors#authors</a:t>
            </a:r>
          </a:p>
          <a:p>
            <a:pPr marL="304792" indent="-304792" defTabSz="1219170">
              <a:buFont typeface="+mj-lt"/>
              <a:buAutoNum type="arabicPeriod"/>
            </a:pPr>
            <a:endPar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marL="304792" indent="-304792" defTabSz="1219170">
              <a:buFont typeface="+mj-lt"/>
              <a:buAutoNum type="arabicPeriod"/>
            </a:pPr>
            <a:endPar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p:txBody>
      </p:sp>
    </p:spTree>
    <p:extLst>
      <p:ext uri="{BB962C8B-B14F-4D97-AF65-F5344CB8AC3E}">
        <p14:creationId xmlns:p14="http://schemas.microsoft.com/office/powerpoint/2010/main" val="40655686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2744562" y="397471"/>
            <a:ext cx="6690609"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REFERENCES (</a:t>
            </a:r>
            <a:r>
              <a:rPr lang="en-US" sz="4800" b="1" dirty="0" err="1">
                <a:solidFill>
                  <a:schemeClr val="accent1">
                    <a:lumMod val="50000"/>
                  </a:schemeClr>
                </a:solidFill>
                <a:latin typeface="Times New Roman" panose="02020603050405020304" pitchFamily="18" charset="0"/>
                <a:cs typeface="Times New Roman" panose="02020603050405020304" pitchFamily="18" charset="0"/>
              </a:rPr>
              <a:t>Contd</a:t>
            </a:r>
            <a:r>
              <a:rPr lang="en-US" sz="4800" b="1" dirty="0">
                <a:solidFill>
                  <a:schemeClr val="accent1">
                    <a:lumMod val="50000"/>
                  </a:schemeClr>
                </a:solidFill>
                <a:latin typeface="Times New Roman" panose="02020603050405020304" pitchFamily="18" charset="0"/>
                <a:cs typeface="Times New Roman" panose="02020603050405020304" pitchFamily="18" charset="0"/>
              </a:rPr>
              <a:t>)</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Google Shape;1891;p36">
            <a:extLst>
              <a:ext uri="{FF2B5EF4-FFF2-40B4-BE49-F238E27FC236}">
                <a16:creationId xmlns:a16="http://schemas.microsoft.com/office/drawing/2014/main" id="{368D109E-DB55-8F02-4EF1-7C53F612575C}"/>
              </a:ext>
            </a:extLst>
          </p:cNvPr>
          <p:cNvSpPr txBox="1">
            <a:spLocks/>
          </p:cNvSpPr>
          <p:nvPr/>
        </p:nvSpPr>
        <p:spPr>
          <a:xfrm>
            <a:off x="952867" y="1536201"/>
            <a:ext cx="10274000" cy="2411209"/>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defTabSz="1219170"/>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8. “Hyperspectral anomaly detection with OTSU-Based Isolation Forest,” IEEE Journals &amp; Magazine | IEEE Xplore, 2021. </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hlinkClick r:id="rId2"/>
              </a:rPr>
              <a:t>https://ieeexplore.ieee.org/document/9531356</a:t>
            </a:r>
            <a:endPar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defTabSz="1219170"/>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9. “ANOVIT: Unsupervised Anomaly Detection and Localization with Vision Transformer-Based Encoder-Decoder,” IEEE Journals &amp; Magazine | IEEE Xplore, 2022. </a:t>
            </a:r>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hlinkClick r:id="rId3"/>
              </a:rPr>
              <a:t>https://ieeexplore.ieee.org/document/9765986</a:t>
            </a:r>
            <a:endPar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defTabSz="1219170"/>
            <a:r>
              <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rPr>
              <a:t>10. “Anomaly detection in medical imaging with deep perceptual autoencoders,” IEEE Journals &amp; Magazine | IEEE Xplore, 2021. https://ieeexplore.ieee.org/document/9521238</a:t>
            </a:r>
          </a:p>
          <a:p>
            <a:pPr defTabSz="1219170"/>
            <a:endPar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a:p>
            <a:pPr marL="304792" indent="-304792" defTabSz="1219170">
              <a:buFont typeface="+mj-lt"/>
              <a:buAutoNum type="arabicPeriod"/>
            </a:pPr>
            <a:endParaRPr lang="en-US" sz="1600" kern="0" dirty="0">
              <a:solidFill>
                <a:srgbClr val="000000"/>
              </a:solidFill>
              <a:latin typeface="Times New Roman" panose="02020603050405020304" pitchFamily="18" charset="0"/>
              <a:ea typeface="Barlow Semi Condensed"/>
              <a:cs typeface="Times New Roman" panose="02020603050405020304" pitchFamily="18" charset="0"/>
              <a:sym typeface="Barlow Semi Condensed"/>
            </a:endParaRPr>
          </a:p>
        </p:txBody>
      </p:sp>
      <p:grpSp>
        <p:nvGrpSpPr>
          <p:cNvPr id="3033" name="Google Shape;264;p35">
            <a:extLst>
              <a:ext uri="{FF2B5EF4-FFF2-40B4-BE49-F238E27FC236}">
                <a16:creationId xmlns:a16="http://schemas.microsoft.com/office/drawing/2014/main" id="{366EC836-58C9-128D-AE07-4A90A297621D}"/>
              </a:ext>
            </a:extLst>
          </p:cNvPr>
          <p:cNvGrpSpPr/>
          <p:nvPr/>
        </p:nvGrpSpPr>
        <p:grpSpPr>
          <a:xfrm>
            <a:off x="66264" y="4189795"/>
            <a:ext cx="3033926" cy="2634502"/>
            <a:chOff x="-132051" y="1608692"/>
            <a:chExt cx="4255411" cy="3394826"/>
          </a:xfrm>
        </p:grpSpPr>
        <p:sp>
          <p:nvSpPr>
            <p:cNvPr id="3034" name="Google Shape;265;p35">
              <a:extLst>
                <a:ext uri="{FF2B5EF4-FFF2-40B4-BE49-F238E27FC236}">
                  <a16:creationId xmlns:a16="http://schemas.microsoft.com/office/drawing/2014/main" id="{3AEA07D6-169C-5F36-8817-B495EDCD6FF5}"/>
                </a:ext>
              </a:extLst>
            </p:cNvPr>
            <p:cNvSpPr/>
            <p:nvPr/>
          </p:nvSpPr>
          <p:spPr>
            <a:xfrm flipH="1">
              <a:off x="2420184" y="1617801"/>
              <a:ext cx="832070" cy="838576"/>
            </a:xfrm>
            <a:custGeom>
              <a:avLst/>
              <a:gdLst/>
              <a:ahLst/>
              <a:cxnLst/>
              <a:rect l="l" t="t" r="r" b="b"/>
              <a:pathLst>
                <a:path w="22381" h="22556" extrusionOk="0">
                  <a:moveTo>
                    <a:pt x="5631" y="0"/>
                  </a:moveTo>
                  <a:cubicBezTo>
                    <a:pt x="3745" y="0"/>
                    <a:pt x="2175" y="360"/>
                    <a:pt x="1484" y="677"/>
                  </a:cubicBezTo>
                  <a:cubicBezTo>
                    <a:pt x="548" y="1109"/>
                    <a:pt x="1" y="1973"/>
                    <a:pt x="173" y="2837"/>
                  </a:cubicBezTo>
                  <a:cubicBezTo>
                    <a:pt x="361" y="3687"/>
                    <a:pt x="1181" y="4292"/>
                    <a:pt x="1181" y="4292"/>
                  </a:cubicBezTo>
                  <a:cubicBezTo>
                    <a:pt x="1181" y="4292"/>
                    <a:pt x="1326" y="4349"/>
                    <a:pt x="1570" y="4479"/>
                  </a:cubicBezTo>
                  <a:cubicBezTo>
                    <a:pt x="2132" y="4781"/>
                    <a:pt x="2665" y="5170"/>
                    <a:pt x="3140" y="5631"/>
                  </a:cubicBezTo>
                  <a:cubicBezTo>
                    <a:pt x="3558" y="6034"/>
                    <a:pt x="3918" y="6524"/>
                    <a:pt x="4191" y="7057"/>
                  </a:cubicBezTo>
                  <a:cubicBezTo>
                    <a:pt x="4206" y="7085"/>
                    <a:pt x="4235" y="7129"/>
                    <a:pt x="4249" y="7157"/>
                  </a:cubicBezTo>
                  <a:cubicBezTo>
                    <a:pt x="5185" y="9145"/>
                    <a:pt x="4451" y="10931"/>
                    <a:pt x="4652" y="15064"/>
                  </a:cubicBezTo>
                  <a:cubicBezTo>
                    <a:pt x="4782" y="17829"/>
                    <a:pt x="6337" y="20378"/>
                    <a:pt x="9318" y="21674"/>
                  </a:cubicBezTo>
                  <a:cubicBezTo>
                    <a:pt x="10613" y="22232"/>
                    <a:pt x="12175" y="22556"/>
                    <a:pt x="14007" y="22556"/>
                  </a:cubicBezTo>
                  <a:cubicBezTo>
                    <a:pt x="14254" y="22556"/>
                    <a:pt x="14505" y="22550"/>
                    <a:pt x="14762" y="22538"/>
                  </a:cubicBezTo>
                  <a:cubicBezTo>
                    <a:pt x="17008" y="22437"/>
                    <a:pt x="20335" y="20176"/>
                    <a:pt x="21358" y="18779"/>
                  </a:cubicBezTo>
                  <a:cubicBezTo>
                    <a:pt x="22380" y="17382"/>
                    <a:pt x="21012" y="14516"/>
                    <a:pt x="21012" y="14473"/>
                  </a:cubicBezTo>
                  <a:lnTo>
                    <a:pt x="21012" y="14473"/>
                  </a:lnTo>
                  <a:cubicBezTo>
                    <a:pt x="21286" y="14776"/>
                    <a:pt x="21588" y="15078"/>
                    <a:pt x="21905" y="15366"/>
                  </a:cubicBezTo>
                  <a:cubicBezTo>
                    <a:pt x="21790" y="14344"/>
                    <a:pt x="21430" y="12414"/>
                    <a:pt x="18895" y="10743"/>
                  </a:cubicBezTo>
                  <a:cubicBezTo>
                    <a:pt x="16375" y="9058"/>
                    <a:pt x="13984" y="7229"/>
                    <a:pt x="13984" y="7229"/>
                  </a:cubicBezTo>
                  <a:cubicBezTo>
                    <a:pt x="12645" y="6077"/>
                    <a:pt x="12011" y="4724"/>
                    <a:pt x="11666" y="4018"/>
                  </a:cubicBezTo>
                  <a:cubicBezTo>
                    <a:pt x="11334" y="3312"/>
                    <a:pt x="10326" y="533"/>
                    <a:pt x="7619" y="144"/>
                  </a:cubicBezTo>
                  <a:cubicBezTo>
                    <a:pt x="6956" y="43"/>
                    <a:pt x="6294" y="0"/>
                    <a:pt x="5631"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5" name="Google Shape;266;p35">
              <a:extLst>
                <a:ext uri="{FF2B5EF4-FFF2-40B4-BE49-F238E27FC236}">
                  <a16:creationId xmlns:a16="http://schemas.microsoft.com/office/drawing/2014/main" id="{D1C9E7BE-6B26-8A85-0ADC-9A27E2715858}"/>
                </a:ext>
              </a:extLst>
            </p:cNvPr>
            <p:cNvSpPr/>
            <p:nvPr/>
          </p:nvSpPr>
          <p:spPr>
            <a:xfrm flipH="1">
              <a:off x="2536364" y="1683084"/>
              <a:ext cx="667150" cy="738085"/>
            </a:xfrm>
            <a:custGeom>
              <a:avLst/>
              <a:gdLst/>
              <a:ahLst/>
              <a:cxnLst/>
              <a:rect l="l" t="t" r="r" b="b"/>
              <a:pathLst>
                <a:path w="17945" h="19853" extrusionOk="0">
                  <a:moveTo>
                    <a:pt x="245" y="1"/>
                  </a:moveTo>
                  <a:lnTo>
                    <a:pt x="245" y="1"/>
                  </a:lnTo>
                  <a:cubicBezTo>
                    <a:pt x="0" y="1110"/>
                    <a:pt x="43" y="2017"/>
                    <a:pt x="259" y="2723"/>
                  </a:cubicBezTo>
                  <a:cubicBezTo>
                    <a:pt x="821" y="3025"/>
                    <a:pt x="1354" y="3414"/>
                    <a:pt x="1829" y="3875"/>
                  </a:cubicBezTo>
                  <a:cubicBezTo>
                    <a:pt x="1843" y="3889"/>
                    <a:pt x="1872" y="3918"/>
                    <a:pt x="1901" y="3947"/>
                  </a:cubicBezTo>
                  <a:cubicBezTo>
                    <a:pt x="1915" y="3947"/>
                    <a:pt x="1915" y="3961"/>
                    <a:pt x="1930" y="3976"/>
                  </a:cubicBezTo>
                  <a:cubicBezTo>
                    <a:pt x="1944" y="3990"/>
                    <a:pt x="1959" y="4005"/>
                    <a:pt x="1973" y="4019"/>
                  </a:cubicBezTo>
                  <a:cubicBezTo>
                    <a:pt x="1987" y="4033"/>
                    <a:pt x="2002" y="4048"/>
                    <a:pt x="2002" y="4062"/>
                  </a:cubicBezTo>
                  <a:cubicBezTo>
                    <a:pt x="2016" y="4077"/>
                    <a:pt x="2031" y="4091"/>
                    <a:pt x="2045" y="4105"/>
                  </a:cubicBezTo>
                  <a:lnTo>
                    <a:pt x="2088" y="4134"/>
                  </a:lnTo>
                  <a:cubicBezTo>
                    <a:pt x="2103" y="4149"/>
                    <a:pt x="2117" y="4163"/>
                    <a:pt x="2117" y="4177"/>
                  </a:cubicBezTo>
                  <a:cubicBezTo>
                    <a:pt x="2131" y="4192"/>
                    <a:pt x="2146" y="4206"/>
                    <a:pt x="2160" y="4221"/>
                  </a:cubicBezTo>
                  <a:cubicBezTo>
                    <a:pt x="2175" y="4235"/>
                    <a:pt x="2189" y="4249"/>
                    <a:pt x="2203" y="4264"/>
                  </a:cubicBezTo>
                  <a:cubicBezTo>
                    <a:pt x="2203" y="4278"/>
                    <a:pt x="2218" y="4293"/>
                    <a:pt x="2232" y="4307"/>
                  </a:cubicBezTo>
                  <a:cubicBezTo>
                    <a:pt x="2247" y="4321"/>
                    <a:pt x="2261" y="4336"/>
                    <a:pt x="2275" y="4350"/>
                  </a:cubicBezTo>
                  <a:lnTo>
                    <a:pt x="2304" y="4393"/>
                  </a:lnTo>
                  <a:lnTo>
                    <a:pt x="2333" y="4437"/>
                  </a:lnTo>
                  <a:cubicBezTo>
                    <a:pt x="2348" y="4451"/>
                    <a:pt x="2362" y="4480"/>
                    <a:pt x="2376" y="4494"/>
                  </a:cubicBezTo>
                  <a:cubicBezTo>
                    <a:pt x="2391" y="4509"/>
                    <a:pt x="2405" y="4523"/>
                    <a:pt x="2405" y="4537"/>
                  </a:cubicBezTo>
                  <a:cubicBezTo>
                    <a:pt x="2420" y="4552"/>
                    <a:pt x="2434" y="4566"/>
                    <a:pt x="2448" y="4581"/>
                  </a:cubicBezTo>
                  <a:cubicBezTo>
                    <a:pt x="2463" y="4595"/>
                    <a:pt x="2463" y="4609"/>
                    <a:pt x="2477" y="4624"/>
                  </a:cubicBezTo>
                  <a:cubicBezTo>
                    <a:pt x="2492" y="4638"/>
                    <a:pt x="2506" y="4653"/>
                    <a:pt x="2520" y="4681"/>
                  </a:cubicBezTo>
                  <a:cubicBezTo>
                    <a:pt x="2520" y="4696"/>
                    <a:pt x="2535" y="4710"/>
                    <a:pt x="2549" y="4725"/>
                  </a:cubicBezTo>
                  <a:lnTo>
                    <a:pt x="2578" y="4768"/>
                  </a:lnTo>
                  <a:lnTo>
                    <a:pt x="2607" y="4825"/>
                  </a:lnTo>
                  <a:cubicBezTo>
                    <a:pt x="2621" y="4840"/>
                    <a:pt x="2636" y="4854"/>
                    <a:pt x="2650" y="4869"/>
                  </a:cubicBezTo>
                  <a:cubicBezTo>
                    <a:pt x="2650" y="4883"/>
                    <a:pt x="2664" y="4897"/>
                    <a:pt x="2679" y="4926"/>
                  </a:cubicBezTo>
                  <a:cubicBezTo>
                    <a:pt x="2679" y="4941"/>
                    <a:pt x="2693" y="4955"/>
                    <a:pt x="2708" y="4969"/>
                  </a:cubicBezTo>
                  <a:cubicBezTo>
                    <a:pt x="2722" y="4998"/>
                    <a:pt x="2722" y="5013"/>
                    <a:pt x="2736" y="5027"/>
                  </a:cubicBezTo>
                  <a:lnTo>
                    <a:pt x="2765" y="5070"/>
                  </a:lnTo>
                  <a:cubicBezTo>
                    <a:pt x="2780" y="5099"/>
                    <a:pt x="2794" y="5113"/>
                    <a:pt x="2794" y="5128"/>
                  </a:cubicBezTo>
                  <a:cubicBezTo>
                    <a:pt x="2808" y="5157"/>
                    <a:pt x="2823" y="5171"/>
                    <a:pt x="2823" y="5185"/>
                  </a:cubicBezTo>
                  <a:cubicBezTo>
                    <a:pt x="2837" y="5200"/>
                    <a:pt x="2852" y="5229"/>
                    <a:pt x="2866" y="5243"/>
                  </a:cubicBezTo>
                  <a:cubicBezTo>
                    <a:pt x="2866" y="5257"/>
                    <a:pt x="2880" y="5272"/>
                    <a:pt x="2880" y="5286"/>
                  </a:cubicBezTo>
                  <a:cubicBezTo>
                    <a:pt x="2895" y="5329"/>
                    <a:pt x="2924" y="5358"/>
                    <a:pt x="2938" y="5401"/>
                  </a:cubicBezTo>
                  <a:cubicBezTo>
                    <a:pt x="3874" y="7389"/>
                    <a:pt x="3140" y="9175"/>
                    <a:pt x="3341" y="13308"/>
                  </a:cubicBezTo>
                  <a:cubicBezTo>
                    <a:pt x="3428" y="15655"/>
                    <a:pt x="4637" y="17815"/>
                    <a:pt x="6581" y="19126"/>
                  </a:cubicBezTo>
                  <a:cubicBezTo>
                    <a:pt x="7273" y="19595"/>
                    <a:pt x="8082" y="19853"/>
                    <a:pt x="8907" y="19853"/>
                  </a:cubicBezTo>
                  <a:cubicBezTo>
                    <a:pt x="9044" y="19853"/>
                    <a:pt x="9181" y="19846"/>
                    <a:pt x="9318" y="19832"/>
                  </a:cubicBezTo>
                  <a:lnTo>
                    <a:pt x="9332" y="19832"/>
                  </a:lnTo>
                  <a:cubicBezTo>
                    <a:pt x="10729" y="19702"/>
                    <a:pt x="12112" y="19443"/>
                    <a:pt x="13393" y="18881"/>
                  </a:cubicBezTo>
                  <a:cubicBezTo>
                    <a:pt x="14675" y="18334"/>
                    <a:pt x="15841" y="17455"/>
                    <a:pt x="16576" y="16274"/>
                  </a:cubicBezTo>
                  <a:cubicBezTo>
                    <a:pt x="17310" y="15079"/>
                    <a:pt x="17670" y="13553"/>
                    <a:pt x="17210" y="12242"/>
                  </a:cubicBezTo>
                  <a:lnTo>
                    <a:pt x="17210" y="12242"/>
                  </a:lnTo>
                  <a:cubicBezTo>
                    <a:pt x="17397" y="12516"/>
                    <a:pt x="17670" y="12688"/>
                    <a:pt x="17944" y="12890"/>
                  </a:cubicBezTo>
                  <a:cubicBezTo>
                    <a:pt x="17886" y="12588"/>
                    <a:pt x="17786" y="12300"/>
                    <a:pt x="17670" y="12012"/>
                  </a:cubicBezTo>
                  <a:cubicBezTo>
                    <a:pt x="17253" y="11061"/>
                    <a:pt x="16490" y="10096"/>
                    <a:pt x="15568" y="9621"/>
                  </a:cubicBezTo>
                  <a:cubicBezTo>
                    <a:pt x="14689" y="9160"/>
                    <a:pt x="13941" y="8570"/>
                    <a:pt x="12990" y="8210"/>
                  </a:cubicBezTo>
                  <a:cubicBezTo>
                    <a:pt x="11175" y="7518"/>
                    <a:pt x="9044" y="7187"/>
                    <a:pt x="7618" y="5747"/>
                  </a:cubicBezTo>
                  <a:cubicBezTo>
                    <a:pt x="6697" y="4811"/>
                    <a:pt x="6207" y="3544"/>
                    <a:pt x="5300" y="2608"/>
                  </a:cubicBezTo>
                  <a:cubicBezTo>
                    <a:pt x="4234" y="1499"/>
                    <a:pt x="2938" y="1412"/>
                    <a:pt x="1570" y="995"/>
                  </a:cubicBezTo>
                  <a:cubicBezTo>
                    <a:pt x="1239" y="894"/>
                    <a:pt x="130" y="563"/>
                    <a:pt x="245" y="1"/>
                  </a:cubicBezTo>
                  <a:close/>
                </a:path>
              </a:pathLst>
            </a:custGeom>
            <a:solidFill>
              <a:srgbClr val="0B1F2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6" name="Google Shape;267;p35">
              <a:extLst>
                <a:ext uri="{FF2B5EF4-FFF2-40B4-BE49-F238E27FC236}">
                  <a16:creationId xmlns:a16="http://schemas.microsoft.com/office/drawing/2014/main" id="{161EF73E-AB20-3424-BD8F-F3CA935784E7}"/>
                </a:ext>
              </a:extLst>
            </p:cNvPr>
            <p:cNvSpPr/>
            <p:nvPr/>
          </p:nvSpPr>
          <p:spPr>
            <a:xfrm flipH="1">
              <a:off x="3103915" y="4761679"/>
              <a:ext cx="530597" cy="205629"/>
            </a:xfrm>
            <a:custGeom>
              <a:avLst/>
              <a:gdLst/>
              <a:ahLst/>
              <a:cxnLst/>
              <a:rect l="l" t="t" r="r" b="b"/>
              <a:pathLst>
                <a:path w="14272" h="5531" extrusionOk="0">
                  <a:moveTo>
                    <a:pt x="8540" y="0"/>
                  </a:moveTo>
                  <a:cubicBezTo>
                    <a:pt x="8540" y="0"/>
                    <a:pt x="8655" y="1397"/>
                    <a:pt x="5919" y="2564"/>
                  </a:cubicBezTo>
                  <a:cubicBezTo>
                    <a:pt x="4997" y="2938"/>
                    <a:pt x="4047" y="3226"/>
                    <a:pt x="3068" y="3413"/>
                  </a:cubicBezTo>
                  <a:cubicBezTo>
                    <a:pt x="763" y="3889"/>
                    <a:pt x="0" y="5530"/>
                    <a:pt x="0" y="5530"/>
                  </a:cubicBezTo>
                  <a:lnTo>
                    <a:pt x="14243" y="5530"/>
                  </a:lnTo>
                  <a:lnTo>
                    <a:pt x="14257" y="3039"/>
                  </a:lnTo>
                  <a:lnTo>
                    <a:pt x="14272" y="418"/>
                  </a:lnTo>
                  <a:lnTo>
                    <a:pt x="8540" y="0"/>
                  </a:ln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7" name="Google Shape;268;p35">
              <a:extLst>
                <a:ext uri="{FF2B5EF4-FFF2-40B4-BE49-F238E27FC236}">
                  <a16:creationId xmlns:a16="http://schemas.microsoft.com/office/drawing/2014/main" id="{ADF5ADFD-7B34-65A5-9844-A5BD2DCF8368}"/>
                </a:ext>
              </a:extLst>
            </p:cNvPr>
            <p:cNvSpPr/>
            <p:nvPr/>
          </p:nvSpPr>
          <p:spPr>
            <a:xfrm flipH="1">
              <a:off x="3102317" y="4856444"/>
              <a:ext cx="529519" cy="113540"/>
            </a:xfrm>
            <a:custGeom>
              <a:avLst/>
              <a:gdLst/>
              <a:ahLst/>
              <a:cxnLst/>
              <a:rect l="l" t="t" r="r" b="b"/>
              <a:pathLst>
                <a:path w="14243" h="3054" extrusionOk="0">
                  <a:moveTo>
                    <a:pt x="5847" y="0"/>
                  </a:moveTo>
                  <a:cubicBezTo>
                    <a:pt x="4925" y="389"/>
                    <a:pt x="3975" y="677"/>
                    <a:pt x="2996" y="864"/>
                  </a:cubicBezTo>
                  <a:cubicBezTo>
                    <a:pt x="691" y="1340"/>
                    <a:pt x="0" y="3053"/>
                    <a:pt x="0" y="3053"/>
                  </a:cubicBezTo>
                  <a:lnTo>
                    <a:pt x="14243" y="3053"/>
                  </a:lnTo>
                  <a:lnTo>
                    <a:pt x="14185" y="490"/>
                  </a:lnTo>
                  <a:cubicBezTo>
                    <a:pt x="12889" y="850"/>
                    <a:pt x="10916" y="1685"/>
                    <a:pt x="7532" y="1959"/>
                  </a:cubicBezTo>
                  <a:cubicBezTo>
                    <a:pt x="7172" y="1268"/>
                    <a:pt x="6495" y="576"/>
                    <a:pt x="5847"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8" name="Google Shape;269;p35">
              <a:extLst>
                <a:ext uri="{FF2B5EF4-FFF2-40B4-BE49-F238E27FC236}">
                  <a16:creationId xmlns:a16="http://schemas.microsoft.com/office/drawing/2014/main" id="{D18C9F03-D2C3-91F5-6527-3700C778E319}"/>
                </a:ext>
              </a:extLst>
            </p:cNvPr>
            <p:cNvSpPr/>
            <p:nvPr/>
          </p:nvSpPr>
          <p:spPr>
            <a:xfrm flipH="1">
              <a:off x="2996287" y="2912396"/>
              <a:ext cx="420329" cy="1923192"/>
            </a:xfrm>
            <a:custGeom>
              <a:avLst/>
              <a:gdLst/>
              <a:ahLst/>
              <a:cxnLst/>
              <a:rect l="l" t="t" r="r" b="b"/>
              <a:pathLst>
                <a:path w="11306" h="51730" extrusionOk="0">
                  <a:moveTo>
                    <a:pt x="4666" y="0"/>
                  </a:moveTo>
                  <a:cubicBezTo>
                    <a:pt x="2852" y="0"/>
                    <a:pt x="1167" y="764"/>
                    <a:pt x="620" y="2578"/>
                  </a:cubicBezTo>
                  <a:cubicBezTo>
                    <a:pt x="404" y="3284"/>
                    <a:pt x="288" y="4983"/>
                    <a:pt x="231" y="7345"/>
                  </a:cubicBezTo>
                  <a:cubicBezTo>
                    <a:pt x="216" y="7719"/>
                    <a:pt x="202" y="8108"/>
                    <a:pt x="202" y="8511"/>
                  </a:cubicBezTo>
                  <a:cubicBezTo>
                    <a:pt x="0" y="21516"/>
                    <a:pt x="1426" y="50102"/>
                    <a:pt x="1426" y="50102"/>
                  </a:cubicBezTo>
                  <a:lnTo>
                    <a:pt x="9001" y="51730"/>
                  </a:lnTo>
                  <a:cubicBezTo>
                    <a:pt x="9001" y="51730"/>
                    <a:pt x="10643" y="16029"/>
                    <a:pt x="11032" y="8511"/>
                  </a:cubicBezTo>
                  <a:cubicBezTo>
                    <a:pt x="11061" y="7964"/>
                    <a:pt x="11089" y="7561"/>
                    <a:pt x="11104" y="7345"/>
                  </a:cubicBezTo>
                  <a:cubicBezTo>
                    <a:pt x="11104" y="7331"/>
                    <a:pt x="11104" y="7316"/>
                    <a:pt x="11104" y="7302"/>
                  </a:cubicBezTo>
                  <a:cubicBezTo>
                    <a:pt x="11305" y="4349"/>
                    <a:pt x="10528" y="3313"/>
                    <a:pt x="9606" y="2132"/>
                  </a:cubicBezTo>
                  <a:cubicBezTo>
                    <a:pt x="8584" y="821"/>
                    <a:pt x="6553" y="0"/>
                    <a:pt x="4666"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9" name="Google Shape;270;p35">
              <a:extLst>
                <a:ext uri="{FF2B5EF4-FFF2-40B4-BE49-F238E27FC236}">
                  <a16:creationId xmlns:a16="http://schemas.microsoft.com/office/drawing/2014/main" id="{E71795D4-188E-1993-8E3E-257314E8CA42}"/>
                </a:ext>
              </a:extLst>
            </p:cNvPr>
            <p:cNvSpPr/>
            <p:nvPr/>
          </p:nvSpPr>
          <p:spPr>
            <a:xfrm flipH="1">
              <a:off x="2996287" y="2912359"/>
              <a:ext cx="411778" cy="272585"/>
            </a:xfrm>
            <a:custGeom>
              <a:avLst/>
              <a:gdLst/>
              <a:ahLst/>
              <a:cxnLst/>
              <a:rect l="l" t="t" r="r" b="b"/>
              <a:pathLst>
                <a:path w="11076" h="7332" extrusionOk="0">
                  <a:moveTo>
                    <a:pt x="4441" y="0"/>
                  </a:moveTo>
                  <a:cubicBezTo>
                    <a:pt x="2623" y="0"/>
                    <a:pt x="934" y="762"/>
                    <a:pt x="390" y="2579"/>
                  </a:cubicBezTo>
                  <a:cubicBezTo>
                    <a:pt x="174" y="3285"/>
                    <a:pt x="58" y="4984"/>
                    <a:pt x="1" y="7332"/>
                  </a:cubicBezTo>
                  <a:lnTo>
                    <a:pt x="10874" y="7332"/>
                  </a:lnTo>
                  <a:cubicBezTo>
                    <a:pt x="10874" y="7332"/>
                    <a:pt x="10874" y="7317"/>
                    <a:pt x="10874" y="7303"/>
                  </a:cubicBezTo>
                  <a:cubicBezTo>
                    <a:pt x="11075" y="4350"/>
                    <a:pt x="10298" y="3314"/>
                    <a:pt x="9376" y="2133"/>
                  </a:cubicBezTo>
                  <a:cubicBezTo>
                    <a:pt x="8350" y="820"/>
                    <a:pt x="6326" y="0"/>
                    <a:pt x="4441"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0" name="Google Shape;271;p35">
              <a:extLst>
                <a:ext uri="{FF2B5EF4-FFF2-40B4-BE49-F238E27FC236}">
                  <a16:creationId xmlns:a16="http://schemas.microsoft.com/office/drawing/2014/main" id="{72FFDB6F-6DFA-3A15-9844-88EF223612F2}"/>
                </a:ext>
              </a:extLst>
            </p:cNvPr>
            <p:cNvSpPr/>
            <p:nvPr/>
          </p:nvSpPr>
          <p:spPr>
            <a:xfrm flipH="1">
              <a:off x="2744112" y="4761679"/>
              <a:ext cx="529556" cy="205629"/>
            </a:xfrm>
            <a:custGeom>
              <a:avLst/>
              <a:gdLst/>
              <a:ahLst/>
              <a:cxnLst/>
              <a:rect l="l" t="t" r="r" b="b"/>
              <a:pathLst>
                <a:path w="14244" h="5531" extrusionOk="0">
                  <a:moveTo>
                    <a:pt x="8411" y="0"/>
                  </a:moveTo>
                  <a:lnTo>
                    <a:pt x="8411" y="0"/>
                  </a:lnTo>
                  <a:cubicBezTo>
                    <a:pt x="8411" y="0"/>
                    <a:pt x="8569" y="1397"/>
                    <a:pt x="5862" y="2564"/>
                  </a:cubicBezTo>
                  <a:cubicBezTo>
                    <a:pt x="4940" y="2938"/>
                    <a:pt x="3990" y="3226"/>
                    <a:pt x="3025" y="3413"/>
                  </a:cubicBezTo>
                  <a:cubicBezTo>
                    <a:pt x="721" y="3889"/>
                    <a:pt x="1" y="5530"/>
                    <a:pt x="1" y="5530"/>
                  </a:cubicBezTo>
                  <a:lnTo>
                    <a:pt x="14243" y="5530"/>
                  </a:lnTo>
                  <a:lnTo>
                    <a:pt x="14200" y="3039"/>
                  </a:lnTo>
                  <a:lnTo>
                    <a:pt x="14171" y="418"/>
                  </a:lnTo>
                  <a:lnTo>
                    <a:pt x="8411" y="0"/>
                  </a:ln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1" name="Google Shape;272;p35">
              <a:extLst>
                <a:ext uri="{FF2B5EF4-FFF2-40B4-BE49-F238E27FC236}">
                  <a16:creationId xmlns:a16="http://schemas.microsoft.com/office/drawing/2014/main" id="{1EDD5EA9-7E98-824A-7898-B32AC7BD02D7}"/>
                </a:ext>
              </a:extLst>
            </p:cNvPr>
            <p:cNvSpPr/>
            <p:nvPr/>
          </p:nvSpPr>
          <p:spPr>
            <a:xfrm flipH="1">
              <a:off x="2744112" y="4856444"/>
              <a:ext cx="529556" cy="110863"/>
            </a:xfrm>
            <a:custGeom>
              <a:avLst/>
              <a:gdLst/>
              <a:ahLst/>
              <a:cxnLst/>
              <a:rect l="l" t="t" r="r" b="b"/>
              <a:pathLst>
                <a:path w="14244" h="2982" extrusionOk="0">
                  <a:moveTo>
                    <a:pt x="5862" y="0"/>
                  </a:moveTo>
                  <a:cubicBezTo>
                    <a:pt x="4940" y="389"/>
                    <a:pt x="3990" y="677"/>
                    <a:pt x="3025" y="864"/>
                  </a:cubicBezTo>
                  <a:cubicBezTo>
                    <a:pt x="721" y="1340"/>
                    <a:pt x="1" y="2981"/>
                    <a:pt x="1" y="2981"/>
                  </a:cubicBezTo>
                  <a:lnTo>
                    <a:pt x="14243" y="2981"/>
                  </a:lnTo>
                  <a:lnTo>
                    <a:pt x="14200" y="490"/>
                  </a:lnTo>
                  <a:cubicBezTo>
                    <a:pt x="12918" y="850"/>
                    <a:pt x="10960" y="1685"/>
                    <a:pt x="7590" y="1959"/>
                  </a:cubicBezTo>
                  <a:cubicBezTo>
                    <a:pt x="7201" y="1268"/>
                    <a:pt x="6510" y="576"/>
                    <a:pt x="5862"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2" name="Google Shape;273;p35">
              <a:extLst>
                <a:ext uri="{FF2B5EF4-FFF2-40B4-BE49-F238E27FC236}">
                  <a16:creationId xmlns:a16="http://schemas.microsoft.com/office/drawing/2014/main" id="{EA4C7164-2186-B9C2-6EB5-32796F0FDE29}"/>
                </a:ext>
              </a:extLst>
            </p:cNvPr>
            <p:cNvSpPr/>
            <p:nvPr/>
          </p:nvSpPr>
          <p:spPr>
            <a:xfrm flipH="1">
              <a:off x="2678270" y="2912396"/>
              <a:ext cx="409622" cy="1923192"/>
            </a:xfrm>
            <a:custGeom>
              <a:avLst/>
              <a:gdLst/>
              <a:ahLst/>
              <a:cxnLst/>
              <a:rect l="l" t="t" r="r" b="b"/>
              <a:pathLst>
                <a:path w="11018" h="51730" extrusionOk="0">
                  <a:moveTo>
                    <a:pt x="4292" y="0"/>
                  </a:moveTo>
                  <a:cubicBezTo>
                    <a:pt x="2478" y="0"/>
                    <a:pt x="793" y="764"/>
                    <a:pt x="289" y="2578"/>
                  </a:cubicBezTo>
                  <a:cubicBezTo>
                    <a:pt x="102" y="3284"/>
                    <a:pt x="15" y="4983"/>
                    <a:pt x="1" y="7345"/>
                  </a:cubicBezTo>
                  <a:cubicBezTo>
                    <a:pt x="1" y="7719"/>
                    <a:pt x="1" y="8108"/>
                    <a:pt x="15" y="8511"/>
                  </a:cubicBezTo>
                  <a:cubicBezTo>
                    <a:pt x="116" y="21516"/>
                    <a:pt x="2175" y="50102"/>
                    <a:pt x="2175" y="50102"/>
                  </a:cubicBezTo>
                  <a:lnTo>
                    <a:pt x="9794" y="51730"/>
                  </a:lnTo>
                  <a:cubicBezTo>
                    <a:pt x="9794" y="51730"/>
                    <a:pt x="10615" y="16029"/>
                    <a:pt x="10845" y="8511"/>
                  </a:cubicBezTo>
                  <a:cubicBezTo>
                    <a:pt x="10859" y="7964"/>
                    <a:pt x="10874" y="7561"/>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3" name="Google Shape;274;p35">
              <a:extLst>
                <a:ext uri="{FF2B5EF4-FFF2-40B4-BE49-F238E27FC236}">
                  <a16:creationId xmlns:a16="http://schemas.microsoft.com/office/drawing/2014/main" id="{527B6507-33A9-54C8-5675-5F032A3FE84F}"/>
                </a:ext>
              </a:extLst>
            </p:cNvPr>
            <p:cNvSpPr/>
            <p:nvPr/>
          </p:nvSpPr>
          <p:spPr>
            <a:xfrm flipH="1">
              <a:off x="2678270" y="2912359"/>
              <a:ext cx="409622" cy="272585"/>
            </a:xfrm>
            <a:custGeom>
              <a:avLst/>
              <a:gdLst/>
              <a:ahLst/>
              <a:cxnLst/>
              <a:rect l="l" t="t" r="r" b="b"/>
              <a:pathLst>
                <a:path w="11018" h="7332" extrusionOk="0">
                  <a:moveTo>
                    <a:pt x="4291" y="0"/>
                  </a:moveTo>
                  <a:cubicBezTo>
                    <a:pt x="2473" y="0"/>
                    <a:pt x="798" y="762"/>
                    <a:pt x="289" y="2579"/>
                  </a:cubicBezTo>
                  <a:cubicBezTo>
                    <a:pt x="102" y="3285"/>
                    <a:pt x="15" y="4984"/>
                    <a:pt x="1" y="7332"/>
                  </a:cubicBezTo>
                  <a:lnTo>
                    <a:pt x="10888" y="7332"/>
                  </a:lnTo>
                  <a:cubicBezTo>
                    <a:pt x="10888" y="7332"/>
                    <a:pt x="10888" y="7317"/>
                    <a:pt x="10888" y="7303"/>
                  </a:cubicBezTo>
                  <a:cubicBezTo>
                    <a:pt x="11018" y="4350"/>
                    <a:pt x="10226" y="3314"/>
                    <a:pt x="9275" y="2133"/>
                  </a:cubicBezTo>
                  <a:cubicBezTo>
                    <a:pt x="8219" y="820"/>
                    <a:pt x="6178" y="0"/>
                    <a:pt x="4291"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4" name="Google Shape;275;p35">
              <a:extLst>
                <a:ext uri="{FF2B5EF4-FFF2-40B4-BE49-F238E27FC236}">
                  <a16:creationId xmlns:a16="http://schemas.microsoft.com/office/drawing/2014/main" id="{B0C7EAA9-B5E4-643E-4B36-3E90CF4E4EF2}"/>
                </a:ext>
              </a:extLst>
            </p:cNvPr>
            <p:cNvSpPr/>
            <p:nvPr/>
          </p:nvSpPr>
          <p:spPr>
            <a:xfrm flipH="1">
              <a:off x="3343227" y="2144085"/>
              <a:ext cx="599710" cy="525207"/>
            </a:xfrm>
            <a:custGeom>
              <a:avLst/>
              <a:gdLst/>
              <a:ahLst/>
              <a:cxnLst/>
              <a:rect l="l" t="t" r="r" b="b"/>
              <a:pathLst>
                <a:path w="16131" h="14127" extrusionOk="0">
                  <a:moveTo>
                    <a:pt x="1585" y="0"/>
                  </a:moveTo>
                  <a:lnTo>
                    <a:pt x="1" y="1829"/>
                  </a:lnTo>
                  <a:cubicBezTo>
                    <a:pt x="1" y="1829"/>
                    <a:pt x="5848" y="13451"/>
                    <a:pt x="8656" y="14099"/>
                  </a:cubicBezTo>
                  <a:cubicBezTo>
                    <a:pt x="8736" y="14118"/>
                    <a:pt x="8819" y="14127"/>
                    <a:pt x="8907" y="14127"/>
                  </a:cubicBezTo>
                  <a:cubicBezTo>
                    <a:pt x="11211" y="14127"/>
                    <a:pt x="16130" y="7964"/>
                    <a:pt x="16130" y="7964"/>
                  </a:cubicBezTo>
                  <a:lnTo>
                    <a:pt x="12184" y="4695"/>
                  </a:lnTo>
                  <a:lnTo>
                    <a:pt x="9319" y="7129"/>
                  </a:lnTo>
                  <a:lnTo>
                    <a:pt x="1585" y="0"/>
                  </a:ln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5" name="Google Shape;276;p35">
              <a:extLst>
                <a:ext uri="{FF2B5EF4-FFF2-40B4-BE49-F238E27FC236}">
                  <a16:creationId xmlns:a16="http://schemas.microsoft.com/office/drawing/2014/main" id="{82661BAF-0D7E-E530-DC78-BFD43F23E83E}"/>
                </a:ext>
              </a:extLst>
            </p:cNvPr>
            <p:cNvSpPr/>
            <p:nvPr/>
          </p:nvSpPr>
          <p:spPr>
            <a:xfrm flipH="1">
              <a:off x="3882375" y="2115161"/>
              <a:ext cx="240985" cy="118373"/>
            </a:xfrm>
            <a:custGeom>
              <a:avLst/>
              <a:gdLst/>
              <a:ahLst/>
              <a:cxnLst/>
              <a:rect l="l" t="t" r="r" b="b"/>
              <a:pathLst>
                <a:path w="6482" h="3184" extrusionOk="0">
                  <a:moveTo>
                    <a:pt x="418" y="1"/>
                  </a:moveTo>
                  <a:cubicBezTo>
                    <a:pt x="73" y="87"/>
                    <a:pt x="1" y="548"/>
                    <a:pt x="303" y="735"/>
                  </a:cubicBezTo>
                  <a:cubicBezTo>
                    <a:pt x="505" y="822"/>
                    <a:pt x="3011" y="980"/>
                    <a:pt x="3011" y="980"/>
                  </a:cubicBezTo>
                  <a:lnTo>
                    <a:pt x="3011" y="3155"/>
                  </a:lnTo>
                  <a:lnTo>
                    <a:pt x="5012" y="3183"/>
                  </a:lnTo>
                  <a:cubicBezTo>
                    <a:pt x="5019" y="3184"/>
                    <a:pt x="5025" y="3184"/>
                    <a:pt x="5032" y="3184"/>
                  </a:cubicBezTo>
                  <a:cubicBezTo>
                    <a:pt x="5423" y="3184"/>
                    <a:pt x="6067" y="2758"/>
                    <a:pt x="6251" y="2305"/>
                  </a:cubicBezTo>
                  <a:cubicBezTo>
                    <a:pt x="6452" y="1743"/>
                    <a:pt x="6481" y="1138"/>
                    <a:pt x="6352" y="562"/>
                  </a:cubicBezTo>
                  <a:cubicBezTo>
                    <a:pt x="6265" y="231"/>
                    <a:pt x="5977" y="1"/>
                    <a:pt x="5646" y="1"/>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6" name="Google Shape;277;p35">
              <a:extLst>
                <a:ext uri="{FF2B5EF4-FFF2-40B4-BE49-F238E27FC236}">
                  <a16:creationId xmlns:a16="http://schemas.microsoft.com/office/drawing/2014/main" id="{2B938F8C-B9E7-8749-8410-A89199618902}"/>
                </a:ext>
              </a:extLst>
            </p:cNvPr>
            <p:cNvSpPr/>
            <p:nvPr/>
          </p:nvSpPr>
          <p:spPr>
            <a:xfrm flipH="1">
              <a:off x="3880776" y="2073411"/>
              <a:ext cx="127482" cy="89003"/>
            </a:xfrm>
            <a:custGeom>
              <a:avLst/>
              <a:gdLst/>
              <a:ahLst/>
              <a:cxnLst/>
              <a:rect l="l" t="t" r="r" b="b"/>
              <a:pathLst>
                <a:path w="3429" h="2394" extrusionOk="0">
                  <a:moveTo>
                    <a:pt x="318" y="0"/>
                  </a:moveTo>
                  <a:cubicBezTo>
                    <a:pt x="275" y="0"/>
                    <a:pt x="231" y="0"/>
                    <a:pt x="188" y="15"/>
                  </a:cubicBezTo>
                  <a:cubicBezTo>
                    <a:pt x="1" y="87"/>
                    <a:pt x="188" y="605"/>
                    <a:pt x="390" y="764"/>
                  </a:cubicBezTo>
                  <a:cubicBezTo>
                    <a:pt x="548" y="893"/>
                    <a:pt x="793" y="1138"/>
                    <a:pt x="1110" y="1196"/>
                  </a:cubicBezTo>
                  <a:cubicBezTo>
                    <a:pt x="1192" y="1206"/>
                    <a:pt x="1275" y="1211"/>
                    <a:pt x="1359" y="1211"/>
                  </a:cubicBezTo>
                  <a:cubicBezTo>
                    <a:pt x="1512" y="1211"/>
                    <a:pt x="1667" y="1195"/>
                    <a:pt x="1816" y="1167"/>
                  </a:cubicBezTo>
                  <a:cubicBezTo>
                    <a:pt x="1816" y="1167"/>
                    <a:pt x="1902" y="1973"/>
                    <a:pt x="2075" y="2218"/>
                  </a:cubicBezTo>
                  <a:cubicBezTo>
                    <a:pt x="2161" y="2362"/>
                    <a:pt x="2377" y="2377"/>
                    <a:pt x="2737" y="2391"/>
                  </a:cubicBezTo>
                  <a:cubicBezTo>
                    <a:pt x="2755" y="2393"/>
                    <a:pt x="2773" y="2394"/>
                    <a:pt x="2791" y="2394"/>
                  </a:cubicBezTo>
                  <a:cubicBezTo>
                    <a:pt x="3072" y="2394"/>
                    <a:pt x="3315" y="2186"/>
                    <a:pt x="3342" y="1901"/>
                  </a:cubicBezTo>
                  <a:cubicBezTo>
                    <a:pt x="3428" y="1282"/>
                    <a:pt x="3184" y="533"/>
                    <a:pt x="2708" y="173"/>
                  </a:cubicBezTo>
                  <a:cubicBezTo>
                    <a:pt x="2661" y="141"/>
                    <a:pt x="2579" y="128"/>
                    <a:pt x="2476" y="128"/>
                  </a:cubicBezTo>
                  <a:cubicBezTo>
                    <a:pt x="2172" y="128"/>
                    <a:pt x="1685" y="238"/>
                    <a:pt x="1384" y="260"/>
                  </a:cubicBezTo>
                  <a:cubicBezTo>
                    <a:pt x="836" y="116"/>
                    <a:pt x="519" y="0"/>
                    <a:pt x="318" y="0"/>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7" name="Google Shape;278;p35">
              <a:extLst>
                <a:ext uri="{FF2B5EF4-FFF2-40B4-BE49-F238E27FC236}">
                  <a16:creationId xmlns:a16="http://schemas.microsoft.com/office/drawing/2014/main" id="{8249691C-F3E2-0296-7022-8EAEC1DDC5D4}"/>
                </a:ext>
              </a:extLst>
            </p:cNvPr>
            <p:cNvSpPr/>
            <p:nvPr/>
          </p:nvSpPr>
          <p:spPr>
            <a:xfrm flipH="1">
              <a:off x="3958403" y="2148175"/>
              <a:ext cx="75545" cy="90341"/>
            </a:xfrm>
            <a:custGeom>
              <a:avLst/>
              <a:gdLst/>
              <a:ahLst/>
              <a:cxnLst/>
              <a:rect l="l" t="t" r="r" b="b"/>
              <a:pathLst>
                <a:path w="2032" h="2430" extrusionOk="0">
                  <a:moveTo>
                    <a:pt x="672" y="0"/>
                  </a:moveTo>
                  <a:cubicBezTo>
                    <a:pt x="555" y="0"/>
                    <a:pt x="437" y="2"/>
                    <a:pt x="318" y="6"/>
                  </a:cubicBezTo>
                  <a:cubicBezTo>
                    <a:pt x="159" y="6"/>
                    <a:pt x="30" y="135"/>
                    <a:pt x="30" y="294"/>
                  </a:cubicBezTo>
                  <a:lnTo>
                    <a:pt x="15" y="625"/>
                  </a:lnTo>
                  <a:lnTo>
                    <a:pt x="15" y="884"/>
                  </a:lnTo>
                  <a:lnTo>
                    <a:pt x="1" y="1662"/>
                  </a:lnTo>
                  <a:lnTo>
                    <a:pt x="1" y="1935"/>
                  </a:lnTo>
                  <a:lnTo>
                    <a:pt x="1" y="2022"/>
                  </a:lnTo>
                  <a:cubicBezTo>
                    <a:pt x="1" y="2238"/>
                    <a:pt x="130" y="2425"/>
                    <a:pt x="274" y="2425"/>
                  </a:cubicBezTo>
                  <a:cubicBezTo>
                    <a:pt x="334" y="2428"/>
                    <a:pt x="399" y="2430"/>
                    <a:pt x="466" y="2430"/>
                  </a:cubicBezTo>
                  <a:cubicBezTo>
                    <a:pt x="721" y="2430"/>
                    <a:pt x="998" y="2404"/>
                    <a:pt x="1066" y="2324"/>
                  </a:cubicBezTo>
                  <a:cubicBezTo>
                    <a:pt x="1124" y="2223"/>
                    <a:pt x="1153" y="2108"/>
                    <a:pt x="1153" y="1993"/>
                  </a:cubicBezTo>
                  <a:cubicBezTo>
                    <a:pt x="1153" y="1878"/>
                    <a:pt x="1153" y="1763"/>
                    <a:pt x="1138" y="1662"/>
                  </a:cubicBezTo>
                  <a:lnTo>
                    <a:pt x="1138" y="1662"/>
                  </a:lnTo>
                  <a:cubicBezTo>
                    <a:pt x="1138" y="1662"/>
                    <a:pt x="1160" y="1664"/>
                    <a:pt x="1194" y="1664"/>
                  </a:cubicBezTo>
                  <a:cubicBezTo>
                    <a:pt x="1286" y="1664"/>
                    <a:pt x="1472" y="1648"/>
                    <a:pt x="1556" y="1532"/>
                  </a:cubicBezTo>
                  <a:cubicBezTo>
                    <a:pt x="1671" y="1374"/>
                    <a:pt x="1570" y="884"/>
                    <a:pt x="1570" y="884"/>
                  </a:cubicBezTo>
                  <a:cubicBezTo>
                    <a:pt x="1570" y="884"/>
                    <a:pt x="1945" y="884"/>
                    <a:pt x="2003" y="755"/>
                  </a:cubicBezTo>
                  <a:cubicBezTo>
                    <a:pt x="2031" y="683"/>
                    <a:pt x="2031" y="596"/>
                    <a:pt x="2031" y="524"/>
                  </a:cubicBezTo>
                  <a:cubicBezTo>
                    <a:pt x="2031" y="452"/>
                    <a:pt x="2031" y="395"/>
                    <a:pt x="2031" y="322"/>
                  </a:cubicBezTo>
                  <a:cubicBezTo>
                    <a:pt x="2031" y="193"/>
                    <a:pt x="1930" y="78"/>
                    <a:pt x="1801" y="63"/>
                  </a:cubicBezTo>
                  <a:cubicBezTo>
                    <a:pt x="1427" y="19"/>
                    <a:pt x="1053" y="0"/>
                    <a:pt x="672" y="0"/>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8" name="Google Shape;279;p35">
              <a:extLst>
                <a:ext uri="{FF2B5EF4-FFF2-40B4-BE49-F238E27FC236}">
                  <a16:creationId xmlns:a16="http://schemas.microsoft.com/office/drawing/2014/main" id="{B0A181E1-CFC5-7390-86AC-9644C4308EF3}"/>
                </a:ext>
              </a:extLst>
            </p:cNvPr>
            <p:cNvSpPr/>
            <p:nvPr/>
          </p:nvSpPr>
          <p:spPr>
            <a:xfrm flipH="1">
              <a:off x="3958403" y="2167247"/>
              <a:ext cx="74987" cy="13830"/>
            </a:xfrm>
            <a:custGeom>
              <a:avLst/>
              <a:gdLst/>
              <a:ahLst/>
              <a:cxnLst/>
              <a:rect l="l" t="t" r="r" b="b"/>
              <a:pathLst>
                <a:path w="2017" h="372" extrusionOk="0">
                  <a:moveTo>
                    <a:pt x="1746" y="1"/>
                  </a:moveTo>
                  <a:cubicBezTo>
                    <a:pt x="1227" y="1"/>
                    <a:pt x="371" y="76"/>
                    <a:pt x="0" y="112"/>
                  </a:cubicBezTo>
                  <a:lnTo>
                    <a:pt x="0" y="371"/>
                  </a:lnTo>
                  <a:lnTo>
                    <a:pt x="1555" y="371"/>
                  </a:lnTo>
                  <a:cubicBezTo>
                    <a:pt x="1555" y="371"/>
                    <a:pt x="1930" y="371"/>
                    <a:pt x="1988" y="242"/>
                  </a:cubicBezTo>
                  <a:cubicBezTo>
                    <a:pt x="2016" y="170"/>
                    <a:pt x="2016" y="83"/>
                    <a:pt x="2016" y="11"/>
                  </a:cubicBezTo>
                  <a:cubicBezTo>
                    <a:pt x="1945" y="4"/>
                    <a:pt x="1853" y="1"/>
                    <a:pt x="1746" y="1"/>
                  </a:cubicBezTo>
                  <a:close/>
                </a:path>
              </a:pathLst>
            </a:custGeom>
            <a:solidFill>
              <a:srgbClr val="482C2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49" name="Google Shape;280;p35">
              <a:extLst>
                <a:ext uri="{FF2B5EF4-FFF2-40B4-BE49-F238E27FC236}">
                  <a16:creationId xmlns:a16="http://schemas.microsoft.com/office/drawing/2014/main" id="{95D26361-2502-FD0D-0E7B-EF560B4DB6FC}"/>
                </a:ext>
              </a:extLst>
            </p:cNvPr>
            <p:cNvSpPr/>
            <p:nvPr/>
          </p:nvSpPr>
          <p:spPr>
            <a:xfrm flipH="1">
              <a:off x="3990524" y="2208886"/>
              <a:ext cx="43423" cy="11785"/>
            </a:xfrm>
            <a:custGeom>
              <a:avLst/>
              <a:gdLst/>
              <a:ahLst/>
              <a:cxnLst/>
              <a:rect l="l" t="t" r="r" b="b"/>
              <a:pathLst>
                <a:path w="1168" h="317" extrusionOk="0">
                  <a:moveTo>
                    <a:pt x="1" y="0"/>
                  </a:moveTo>
                  <a:lnTo>
                    <a:pt x="1" y="259"/>
                  </a:lnTo>
                  <a:lnTo>
                    <a:pt x="1167" y="317"/>
                  </a:lnTo>
                  <a:cubicBezTo>
                    <a:pt x="1167" y="216"/>
                    <a:pt x="1167" y="101"/>
                    <a:pt x="1153" y="14"/>
                  </a:cubicBezTo>
                  <a:lnTo>
                    <a:pt x="1" y="0"/>
                  </a:lnTo>
                  <a:close/>
                </a:path>
              </a:pathLst>
            </a:custGeom>
            <a:solidFill>
              <a:srgbClr val="482C2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0" name="Google Shape;281;p35">
              <a:extLst>
                <a:ext uri="{FF2B5EF4-FFF2-40B4-BE49-F238E27FC236}">
                  <a16:creationId xmlns:a16="http://schemas.microsoft.com/office/drawing/2014/main" id="{DBE71B6F-AFAA-E021-902A-D206BA39E807}"/>
                </a:ext>
              </a:extLst>
            </p:cNvPr>
            <p:cNvSpPr/>
            <p:nvPr/>
          </p:nvSpPr>
          <p:spPr>
            <a:xfrm flipH="1">
              <a:off x="3082501" y="2071255"/>
              <a:ext cx="466355" cy="449773"/>
            </a:xfrm>
            <a:custGeom>
              <a:avLst/>
              <a:gdLst/>
              <a:ahLst/>
              <a:cxnLst/>
              <a:rect l="l" t="t" r="r" b="b"/>
              <a:pathLst>
                <a:path w="12544" h="12098" extrusionOk="0">
                  <a:moveTo>
                    <a:pt x="9188" y="1"/>
                  </a:moveTo>
                  <a:cubicBezTo>
                    <a:pt x="9131" y="1"/>
                    <a:pt x="9059" y="1"/>
                    <a:pt x="8987" y="30"/>
                  </a:cubicBezTo>
                  <a:cubicBezTo>
                    <a:pt x="7561" y="534"/>
                    <a:pt x="3327" y="4220"/>
                    <a:pt x="0" y="7331"/>
                  </a:cubicBezTo>
                  <a:lnTo>
                    <a:pt x="5228" y="12098"/>
                  </a:lnTo>
                  <a:cubicBezTo>
                    <a:pt x="6855" y="10499"/>
                    <a:pt x="9836" y="7475"/>
                    <a:pt x="10326" y="6611"/>
                  </a:cubicBezTo>
                  <a:cubicBezTo>
                    <a:pt x="12544" y="2708"/>
                    <a:pt x="10340" y="1"/>
                    <a:pt x="9188" y="1"/>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1" name="Google Shape;282;p35">
              <a:extLst>
                <a:ext uri="{FF2B5EF4-FFF2-40B4-BE49-F238E27FC236}">
                  <a16:creationId xmlns:a16="http://schemas.microsoft.com/office/drawing/2014/main" id="{F59F79F1-D0D9-6EC8-D14A-9D3DBB3D5A6B}"/>
                </a:ext>
              </a:extLst>
            </p:cNvPr>
            <p:cNvSpPr/>
            <p:nvPr/>
          </p:nvSpPr>
          <p:spPr>
            <a:xfrm flipH="1">
              <a:off x="2678270" y="2050324"/>
              <a:ext cx="763514" cy="1050041"/>
            </a:xfrm>
            <a:custGeom>
              <a:avLst/>
              <a:gdLst/>
              <a:ahLst/>
              <a:cxnLst/>
              <a:rect l="l" t="t" r="r" b="b"/>
              <a:pathLst>
                <a:path w="20537" h="28244" extrusionOk="0">
                  <a:moveTo>
                    <a:pt x="12355" y="0"/>
                  </a:moveTo>
                  <a:cubicBezTo>
                    <a:pt x="12269" y="0"/>
                    <a:pt x="12183" y="1"/>
                    <a:pt x="12098" y="2"/>
                  </a:cubicBezTo>
                  <a:cubicBezTo>
                    <a:pt x="9865" y="2"/>
                    <a:pt x="7561" y="247"/>
                    <a:pt x="7561" y="247"/>
                  </a:cubicBezTo>
                  <a:lnTo>
                    <a:pt x="7576" y="247"/>
                  </a:lnTo>
                  <a:cubicBezTo>
                    <a:pt x="7273" y="276"/>
                    <a:pt x="6985" y="319"/>
                    <a:pt x="6712" y="391"/>
                  </a:cubicBezTo>
                  <a:cubicBezTo>
                    <a:pt x="6496" y="449"/>
                    <a:pt x="6308" y="521"/>
                    <a:pt x="6107" y="593"/>
                  </a:cubicBezTo>
                  <a:cubicBezTo>
                    <a:pt x="5588" y="780"/>
                    <a:pt x="5142" y="1140"/>
                    <a:pt x="4854" y="1601"/>
                  </a:cubicBezTo>
                  <a:cubicBezTo>
                    <a:pt x="4566" y="2119"/>
                    <a:pt x="4364" y="4265"/>
                    <a:pt x="4249" y="6684"/>
                  </a:cubicBezTo>
                  <a:cubicBezTo>
                    <a:pt x="4076" y="9997"/>
                    <a:pt x="4033" y="13799"/>
                    <a:pt x="4033" y="14620"/>
                  </a:cubicBezTo>
                  <a:cubicBezTo>
                    <a:pt x="3428" y="17413"/>
                    <a:pt x="1009" y="23087"/>
                    <a:pt x="1" y="28243"/>
                  </a:cubicBezTo>
                  <a:lnTo>
                    <a:pt x="20537" y="28243"/>
                  </a:lnTo>
                  <a:cubicBezTo>
                    <a:pt x="20321" y="26731"/>
                    <a:pt x="19442" y="20610"/>
                    <a:pt x="18650" y="17413"/>
                  </a:cubicBezTo>
                  <a:cubicBezTo>
                    <a:pt x="18535" y="16909"/>
                    <a:pt x="18391" y="16405"/>
                    <a:pt x="18204" y="15916"/>
                  </a:cubicBezTo>
                  <a:cubicBezTo>
                    <a:pt x="18938" y="11077"/>
                    <a:pt x="19399" y="7059"/>
                    <a:pt x="19471" y="4553"/>
                  </a:cubicBezTo>
                  <a:cubicBezTo>
                    <a:pt x="19500" y="3127"/>
                    <a:pt x="19399" y="2191"/>
                    <a:pt x="19154" y="1874"/>
                  </a:cubicBezTo>
                  <a:cubicBezTo>
                    <a:pt x="18722" y="1313"/>
                    <a:pt x="18017" y="938"/>
                    <a:pt x="16922" y="636"/>
                  </a:cubicBezTo>
                  <a:cubicBezTo>
                    <a:pt x="16692" y="564"/>
                    <a:pt x="16461" y="506"/>
                    <a:pt x="16216" y="449"/>
                  </a:cubicBezTo>
                  <a:cubicBezTo>
                    <a:pt x="16015" y="405"/>
                    <a:pt x="15799" y="362"/>
                    <a:pt x="15568" y="319"/>
                  </a:cubicBezTo>
                  <a:cubicBezTo>
                    <a:pt x="15280" y="276"/>
                    <a:pt x="14963" y="218"/>
                    <a:pt x="14632" y="161"/>
                  </a:cubicBezTo>
                  <a:cubicBezTo>
                    <a:pt x="13868" y="57"/>
                    <a:pt x="13116" y="0"/>
                    <a:pt x="12355" y="0"/>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2" name="Google Shape;283;p35">
              <a:extLst>
                <a:ext uri="{FF2B5EF4-FFF2-40B4-BE49-F238E27FC236}">
                  <a16:creationId xmlns:a16="http://schemas.microsoft.com/office/drawing/2014/main" id="{4BCE5C9A-B3B6-51B7-A76E-7CD7179F4DB6}"/>
                </a:ext>
              </a:extLst>
            </p:cNvPr>
            <p:cNvSpPr/>
            <p:nvPr/>
          </p:nvSpPr>
          <p:spPr>
            <a:xfrm flipH="1">
              <a:off x="2854417" y="2050361"/>
              <a:ext cx="345379" cy="254926"/>
            </a:xfrm>
            <a:custGeom>
              <a:avLst/>
              <a:gdLst/>
              <a:ahLst/>
              <a:cxnLst/>
              <a:rect l="l" t="t" r="r" b="b"/>
              <a:pathLst>
                <a:path w="9290" h="6857" extrusionOk="0">
                  <a:moveTo>
                    <a:pt x="5579" y="0"/>
                  </a:moveTo>
                  <a:cubicBezTo>
                    <a:pt x="3357" y="0"/>
                    <a:pt x="1067" y="246"/>
                    <a:pt x="1067" y="246"/>
                  </a:cubicBezTo>
                  <a:cubicBezTo>
                    <a:pt x="764" y="275"/>
                    <a:pt x="476" y="318"/>
                    <a:pt x="188" y="390"/>
                  </a:cubicBezTo>
                  <a:cubicBezTo>
                    <a:pt x="1" y="448"/>
                    <a:pt x="1513" y="5315"/>
                    <a:pt x="2809" y="6856"/>
                  </a:cubicBezTo>
                  <a:cubicBezTo>
                    <a:pt x="5805" y="3414"/>
                    <a:pt x="9290" y="361"/>
                    <a:pt x="9059" y="318"/>
                  </a:cubicBezTo>
                  <a:cubicBezTo>
                    <a:pt x="8771" y="275"/>
                    <a:pt x="8454" y="217"/>
                    <a:pt x="8123" y="160"/>
                  </a:cubicBezTo>
                  <a:cubicBezTo>
                    <a:pt x="7397" y="42"/>
                    <a:pt x="6493" y="0"/>
                    <a:pt x="5579"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3" name="Google Shape;284;p35">
              <a:extLst>
                <a:ext uri="{FF2B5EF4-FFF2-40B4-BE49-F238E27FC236}">
                  <a16:creationId xmlns:a16="http://schemas.microsoft.com/office/drawing/2014/main" id="{8F6B9094-EAFA-0D12-F0A6-A84D957B9C3F}"/>
                </a:ext>
              </a:extLst>
            </p:cNvPr>
            <p:cNvSpPr/>
            <p:nvPr/>
          </p:nvSpPr>
          <p:spPr>
            <a:xfrm flipH="1">
              <a:off x="2879029" y="2319154"/>
              <a:ext cx="152093" cy="174139"/>
            </a:xfrm>
            <a:custGeom>
              <a:avLst/>
              <a:gdLst/>
              <a:ahLst/>
              <a:cxnLst/>
              <a:rect l="l" t="t" r="r" b="b"/>
              <a:pathLst>
                <a:path w="4091" h="4684" extrusionOk="0">
                  <a:moveTo>
                    <a:pt x="0" y="1"/>
                  </a:moveTo>
                  <a:lnTo>
                    <a:pt x="0" y="3270"/>
                  </a:lnTo>
                  <a:cubicBezTo>
                    <a:pt x="0" y="3270"/>
                    <a:pt x="101" y="4220"/>
                    <a:pt x="1368" y="4580"/>
                  </a:cubicBezTo>
                  <a:cubicBezTo>
                    <a:pt x="1621" y="4652"/>
                    <a:pt x="1870" y="4684"/>
                    <a:pt x="2108" y="4684"/>
                  </a:cubicBezTo>
                  <a:cubicBezTo>
                    <a:pt x="3069" y="4684"/>
                    <a:pt x="3857" y="4169"/>
                    <a:pt x="3961" y="3673"/>
                  </a:cubicBezTo>
                  <a:cubicBezTo>
                    <a:pt x="4090" y="2996"/>
                    <a:pt x="4018" y="145"/>
                    <a:pt x="4004" y="87"/>
                  </a:cubicBezTo>
                  <a:lnTo>
                    <a:pt x="0" y="1"/>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4" name="Google Shape;285;p35">
              <a:extLst>
                <a:ext uri="{FF2B5EF4-FFF2-40B4-BE49-F238E27FC236}">
                  <a16:creationId xmlns:a16="http://schemas.microsoft.com/office/drawing/2014/main" id="{1E9295B0-BE3A-C928-D4A1-8765AB7EC273}"/>
                </a:ext>
              </a:extLst>
            </p:cNvPr>
            <p:cNvSpPr/>
            <p:nvPr/>
          </p:nvSpPr>
          <p:spPr>
            <a:xfrm flipH="1">
              <a:off x="2274560" y="2309005"/>
              <a:ext cx="547216" cy="882371"/>
            </a:xfrm>
            <a:custGeom>
              <a:avLst/>
              <a:gdLst/>
              <a:ahLst/>
              <a:cxnLst/>
              <a:rect l="l" t="t" r="r" b="b"/>
              <a:pathLst>
                <a:path w="14719" h="23734" extrusionOk="0">
                  <a:moveTo>
                    <a:pt x="8324" y="0"/>
                  </a:moveTo>
                  <a:lnTo>
                    <a:pt x="3788" y="3946"/>
                  </a:lnTo>
                  <a:lnTo>
                    <a:pt x="7158" y="7402"/>
                  </a:lnTo>
                  <a:cubicBezTo>
                    <a:pt x="7158" y="7402"/>
                    <a:pt x="922" y="18232"/>
                    <a:pt x="735" y="18390"/>
                  </a:cubicBezTo>
                  <a:cubicBezTo>
                    <a:pt x="547" y="18549"/>
                    <a:pt x="605" y="20191"/>
                    <a:pt x="605" y="20191"/>
                  </a:cubicBezTo>
                  <a:cubicBezTo>
                    <a:pt x="605" y="20191"/>
                    <a:pt x="0" y="20738"/>
                    <a:pt x="115" y="20939"/>
                  </a:cubicBezTo>
                  <a:cubicBezTo>
                    <a:pt x="187" y="21094"/>
                    <a:pt x="252" y="21153"/>
                    <a:pt x="378" y="21153"/>
                  </a:cubicBezTo>
                  <a:cubicBezTo>
                    <a:pt x="428" y="21153"/>
                    <a:pt x="488" y="21143"/>
                    <a:pt x="562" y="21127"/>
                  </a:cubicBezTo>
                  <a:cubicBezTo>
                    <a:pt x="821" y="21069"/>
                    <a:pt x="1296" y="20752"/>
                    <a:pt x="1368" y="20565"/>
                  </a:cubicBezTo>
                  <a:cubicBezTo>
                    <a:pt x="1455" y="20234"/>
                    <a:pt x="1512" y="19888"/>
                    <a:pt x="1556" y="19543"/>
                  </a:cubicBezTo>
                  <a:lnTo>
                    <a:pt x="2088" y="19543"/>
                  </a:lnTo>
                  <a:cubicBezTo>
                    <a:pt x="2088" y="19543"/>
                    <a:pt x="3096" y="21184"/>
                    <a:pt x="3240" y="21501"/>
                  </a:cubicBezTo>
                  <a:cubicBezTo>
                    <a:pt x="3240" y="21919"/>
                    <a:pt x="3500" y="23733"/>
                    <a:pt x="4047" y="23733"/>
                  </a:cubicBezTo>
                  <a:cubicBezTo>
                    <a:pt x="4407" y="23733"/>
                    <a:pt x="4249" y="22164"/>
                    <a:pt x="4177" y="21746"/>
                  </a:cubicBezTo>
                  <a:cubicBezTo>
                    <a:pt x="4090" y="21328"/>
                    <a:pt x="3572" y="19456"/>
                    <a:pt x="3572" y="19456"/>
                  </a:cubicBezTo>
                  <a:cubicBezTo>
                    <a:pt x="3572" y="19456"/>
                    <a:pt x="13869" y="9001"/>
                    <a:pt x="14301" y="6970"/>
                  </a:cubicBezTo>
                  <a:cubicBezTo>
                    <a:pt x="14718" y="4954"/>
                    <a:pt x="8324" y="0"/>
                    <a:pt x="8324" y="0"/>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5" name="Google Shape;286;p35">
              <a:extLst>
                <a:ext uri="{FF2B5EF4-FFF2-40B4-BE49-F238E27FC236}">
                  <a16:creationId xmlns:a16="http://schemas.microsoft.com/office/drawing/2014/main" id="{B04C00E5-AF7E-1923-1B44-58D1A5FF285B}"/>
                </a:ext>
              </a:extLst>
            </p:cNvPr>
            <p:cNvSpPr/>
            <p:nvPr/>
          </p:nvSpPr>
          <p:spPr>
            <a:xfrm flipH="1">
              <a:off x="2408956" y="2098580"/>
              <a:ext cx="466912" cy="449773"/>
            </a:xfrm>
            <a:custGeom>
              <a:avLst/>
              <a:gdLst/>
              <a:ahLst/>
              <a:cxnLst/>
              <a:rect l="l" t="t" r="r" b="b"/>
              <a:pathLst>
                <a:path w="12559" h="12098" extrusionOk="0">
                  <a:moveTo>
                    <a:pt x="3356" y="0"/>
                  </a:moveTo>
                  <a:cubicBezTo>
                    <a:pt x="2204" y="0"/>
                    <a:pt x="1" y="2708"/>
                    <a:pt x="2218" y="6611"/>
                  </a:cubicBezTo>
                  <a:cubicBezTo>
                    <a:pt x="2708" y="7475"/>
                    <a:pt x="5704" y="10499"/>
                    <a:pt x="7317" y="12097"/>
                  </a:cubicBezTo>
                  <a:lnTo>
                    <a:pt x="12559" y="7331"/>
                  </a:lnTo>
                  <a:cubicBezTo>
                    <a:pt x="9232" y="4220"/>
                    <a:pt x="4998" y="533"/>
                    <a:pt x="3558" y="29"/>
                  </a:cubicBezTo>
                  <a:cubicBezTo>
                    <a:pt x="3500" y="15"/>
                    <a:pt x="3428" y="0"/>
                    <a:pt x="3356"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6" name="Google Shape;287;p35">
              <a:extLst>
                <a:ext uri="{FF2B5EF4-FFF2-40B4-BE49-F238E27FC236}">
                  <a16:creationId xmlns:a16="http://schemas.microsoft.com/office/drawing/2014/main" id="{E3F0F766-DAA5-A0A3-A6BC-4323333BBCB8}"/>
                </a:ext>
              </a:extLst>
            </p:cNvPr>
            <p:cNvSpPr/>
            <p:nvPr/>
          </p:nvSpPr>
          <p:spPr>
            <a:xfrm flipH="1">
              <a:off x="2897766" y="1683084"/>
              <a:ext cx="336270" cy="560079"/>
            </a:xfrm>
            <a:custGeom>
              <a:avLst/>
              <a:gdLst/>
              <a:ahLst/>
              <a:cxnLst/>
              <a:rect l="l" t="t" r="r" b="b"/>
              <a:pathLst>
                <a:path w="9045" h="15065" extrusionOk="0">
                  <a:moveTo>
                    <a:pt x="1066" y="1"/>
                  </a:moveTo>
                  <a:cubicBezTo>
                    <a:pt x="778" y="318"/>
                    <a:pt x="591" y="865"/>
                    <a:pt x="562" y="1931"/>
                  </a:cubicBezTo>
                  <a:cubicBezTo>
                    <a:pt x="663" y="3616"/>
                    <a:pt x="792" y="3961"/>
                    <a:pt x="591" y="4408"/>
                  </a:cubicBezTo>
                  <a:cubicBezTo>
                    <a:pt x="389" y="4825"/>
                    <a:pt x="0" y="4797"/>
                    <a:pt x="29" y="4998"/>
                  </a:cubicBezTo>
                  <a:cubicBezTo>
                    <a:pt x="43" y="5200"/>
                    <a:pt x="691" y="5272"/>
                    <a:pt x="706" y="5848"/>
                  </a:cubicBezTo>
                  <a:cubicBezTo>
                    <a:pt x="706" y="6453"/>
                    <a:pt x="691" y="7360"/>
                    <a:pt x="908" y="7533"/>
                  </a:cubicBezTo>
                  <a:cubicBezTo>
                    <a:pt x="1113" y="7710"/>
                    <a:pt x="1470" y="7803"/>
                    <a:pt x="1931" y="7803"/>
                  </a:cubicBezTo>
                  <a:cubicBezTo>
                    <a:pt x="2181" y="7803"/>
                    <a:pt x="2462" y="7776"/>
                    <a:pt x="2765" y="7720"/>
                  </a:cubicBezTo>
                  <a:cubicBezTo>
                    <a:pt x="2866" y="7706"/>
                    <a:pt x="2952" y="7691"/>
                    <a:pt x="3024" y="7691"/>
                  </a:cubicBezTo>
                  <a:cubicBezTo>
                    <a:pt x="3077" y="7686"/>
                    <a:pt x="3125" y="7684"/>
                    <a:pt x="3170" y="7684"/>
                  </a:cubicBezTo>
                  <a:cubicBezTo>
                    <a:pt x="3653" y="7684"/>
                    <a:pt x="3703" y="7954"/>
                    <a:pt x="3716" y="8152"/>
                  </a:cubicBezTo>
                  <a:cubicBezTo>
                    <a:pt x="3759" y="8671"/>
                    <a:pt x="3586" y="9189"/>
                    <a:pt x="3241" y="9578"/>
                  </a:cubicBezTo>
                  <a:cubicBezTo>
                    <a:pt x="2924" y="9938"/>
                    <a:pt x="2016" y="10082"/>
                    <a:pt x="2016" y="10082"/>
                  </a:cubicBezTo>
                  <a:cubicBezTo>
                    <a:pt x="2016" y="10082"/>
                    <a:pt x="3039" y="14834"/>
                    <a:pt x="3989" y="15065"/>
                  </a:cubicBezTo>
                  <a:cubicBezTo>
                    <a:pt x="4781" y="14474"/>
                    <a:pt x="7532" y="11508"/>
                    <a:pt x="9044" y="10039"/>
                  </a:cubicBezTo>
                  <a:cubicBezTo>
                    <a:pt x="8065" y="9722"/>
                    <a:pt x="7100" y="9203"/>
                    <a:pt x="6783" y="8267"/>
                  </a:cubicBezTo>
                  <a:cubicBezTo>
                    <a:pt x="6466" y="7331"/>
                    <a:pt x="6740" y="4998"/>
                    <a:pt x="6740" y="4998"/>
                  </a:cubicBezTo>
                  <a:lnTo>
                    <a:pt x="6740" y="4998"/>
                  </a:lnTo>
                  <a:cubicBezTo>
                    <a:pt x="6740" y="4998"/>
                    <a:pt x="6817" y="5037"/>
                    <a:pt x="6957" y="5037"/>
                  </a:cubicBezTo>
                  <a:cubicBezTo>
                    <a:pt x="7074" y="5037"/>
                    <a:pt x="7235" y="5010"/>
                    <a:pt x="7431" y="4912"/>
                  </a:cubicBezTo>
                  <a:cubicBezTo>
                    <a:pt x="7863" y="4681"/>
                    <a:pt x="8223" y="2651"/>
                    <a:pt x="7518" y="2478"/>
                  </a:cubicBezTo>
                  <a:cubicBezTo>
                    <a:pt x="7437" y="2459"/>
                    <a:pt x="7359" y="2449"/>
                    <a:pt x="7285" y="2449"/>
                  </a:cubicBezTo>
                  <a:cubicBezTo>
                    <a:pt x="6752" y="2449"/>
                    <a:pt x="6395" y="2935"/>
                    <a:pt x="6193" y="3731"/>
                  </a:cubicBezTo>
                  <a:cubicBezTo>
                    <a:pt x="5545" y="3155"/>
                    <a:pt x="5401" y="2478"/>
                    <a:pt x="4652" y="2363"/>
                  </a:cubicBezTo>
                  <a:cubicBezTo>
                    <a:pt x="3903" y="2248"/>
                    <a:pt x="2204" y="2046"/>
                    <a:pt x="1512" y="1095"/>
                  </a:cubicBezTo>
                  <a:cubicBezTo>
                    <a:pt x="1282" y="764"/>
                    <a:pt x="1138" y="390"/>
                    <a:pt x="1066" y="1"/>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7" name="Google Shape;288;p35">
              <a:extLst>
                <a:ext uri="{FF2B5EF4-FFF2-40B4-BE49-F238E27FC236}">
                  <a16:creationId xmlns:a16="http://schemas.microsoft.com/office/drawing/2014/main" id="{D7DD4928-FCA3-D1BC-1677-0C8265806D8C}"/>
                </a:ext>
              </a:extLst>
            </p:cNvPr>
            <p:cNvSpPr/>
            <p:nvPr/>
          </p:nvSpPr>
          <p:spPr>
            <a:xfrm flipH="1">
              <a:off x="3146744" y="1892989"/>
              <a:ext cx="44464" cy="28775"/>
            </a:xfrm>
            <a:custGeom>
              <a:avLst/>
              <a:gdLst/>
              <a:ahLst/>
              <a:cxnLst/>
              <a:rect l="l" t="t" r="r" b="b"/>
              <a:pathLst>
                <a:path w="1196" h="774" extrusionOk="0">
                  <a:moveTo>
                    <a:pt x="1196" y="0"/>
                  </a:moveTo>
                  <a:lnTo>
                    <a:pt x="0" y="605"/>
                  </a:lnTo>
                  <a:cubicBezTo>
                    <a:pt x="145" y="719"/>
                    <a:pt x="328" y="773"/>
                    <a:pt x="510" y="773"/>
                  </a:cubicBezTo>
                  <a:cubicBezTo>
                    <a:pt x="581" y="773"/>
                    <a:pt x="652" y="765"/>
                    <a:pt x="720" y="749"/>
                  </a:cubicBezTo>
                  <a:cubicBezTo>
                    <a:pt x="1152" y="620"/>
                    <a:pt x="1196" y="0"/>
                    <a:pt x="1196"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8" name="Google Shape;289;p35">
              <a:extLst>
                <a:ext uri="{FF2B5EF4-FFF2-40B4-BE49-F238E27FC236}">
                  <a16:creationId xmlns:a16="http://schemas.microsoft.com/office/drawing/2014/main" id="{5DB70162-1BEC-2EC6-EE37-80C29D9145B0}"/>
                </a:ext>
              </a:extLst>
            </p:cNvPr>
            <p:cNvSpPr/>
            <p:nvPr/>
          </p:nvSpPr>
          <p:spPr>
            <a:xfrm flipH="1">
              <a:off x="3001640" y="1770117"/>
              <a:ext cx="219570" cy="94394"/>
            </a:xfrm>
            <a:custGeom>
              <a:avLst/>
              <a:gdLst/>
              <a:ahLst/>
              <a:cxnLst/>
              <a:rect l="l" t="t" r="r" b="b"/>
              <a:pathLst>
                <a:path w="5906" h="2539" extrusionOk="0">
                  <a:moveTo>
                    <a:pt x="1813" y="345"/>
                  </a:moveTo>
                  <a:cubicBezTo>
                    <a:pt x="2037" y="345"/>
                    <a:pt x="2265" y="428"/>
                    <a:pt x="2449" y="612"/>
                  </a:cubicBezTo>
                  <a:cubicBezTo>
                    <a:pt x="3040" y="1203"/>
                    <a:pt x="2622" y="2196"/>
                    <a:pt x="1801" y="2196"/>
                  </a:cubicBezTo>
                  <a:cubicBezTo>
                    <a:pt x="1297" y="2196"/>
                    <a:pt x="879" y="1779"/>
                    <a:pt x="879" y="1275"/>
                  </a:cubicBezTo>
                  <a:cubicBezTo>
                    <a:pt x="879" y="717"/>
                    <a:pt x="1338" y="345"/>
                    <a:pt x="1813" y="345"/>
                  </a:cubicBezTo>
                  <a:close/>
                  <a:moveTo>
                    <a:pt x="1803" y="0"/>
                  </a:moveTo>
                  <a:cubicBezTo>
                    <a:pt x="1250" y="0"/>
                    <a:pt x="699" y="339"/>
                    <a:pt x="563" y="1015"/>
                  </a:cubicBezTo>
                  <a:cubicBezTo>
                    <a:pt x="548" y="1073"/>
                    <a:pt x="491" y="1116"/>
                    <a:pt x="433" y="1116"/>
                  </a:cubicBezTo>
                  <a:lnTo>
                    <a:pt x="145" y="1116"/>
                  </a:lnTo>
                  <a:cubicBezTo>
                    <a:pt x="73" y="1116"/>
                    <a:pt x="15" y="1174"/>
                    <a:pt x="15" y="1246"/>
                  </a:cubicBezTo>
                  <a:cubicBezTo>
                    <a:pt x="1" y="1318"/>
                    <a:pt x="73" y="1390"/>
                    <a:pt x="145" y="1390"/>
                  </a:cubicBezTo>
                  <a:lnTo>
                    <a:pt x="433" y="1390"/>
                  </a:lnTo>
                  <a:cubicBezTo>
                    <a:pt x="491" y="1390"/>
                    <a:pt x="534" y="1433"/>
                    <a:pt x="548" y="1491"/>
                  </a:cubicBezTo>
                  <a:cubicBezTo>
                    <a:pt x="671" y="2189"/>
                    <a:pt x="1236" y="2538"/>
                    <a:pt x="1801" y="2538"/>
                  </a:cubicBezTo>
                  <a:cubicBezTo>
                    <a:pt x="2366" y="2538"/>
                    <a:pt x="2932" y="2189"/>
                    <a:pt x="3054" y="1491"/>
                  </a:cubicBezTo>
                  <a:cubicBezTo>
                    <a:pt x="3068" y="1433"/>
                    <a:pt x="3112" y="1390"/>
                    <a:pt x="3184" y="1390"/>
                  </a:cubicBezTo>
                  <a:lnTo>
                    <a:pt x="5761" y="1390"/>
                  </a:lnTo>
                  <a:cubicBezTo>
                    <a:pt x="5833" y="1390"/>
                    <a:pt x="5905" y="1318"/>
                    <a:pt x="5905" y="1246"/>
                  </a:cubicBezTo>
                  <a:cubicBezTo>
                    <a:pt x="5891" y="1174"/>
                    <a:pt x="5833" y="1116"/>
                    <a:pt x="5761" y="1116"/>
                  </a:cubicBezTo>
                  <a:lnTo>
                    <a:pt x="3169" y="1116"/>
                  </a:lnTo>
                  <a:cubicBezTo>
                    <a:pt x="3112" y="1116"/>
                    <a:pt x="3054" y="1073"/>
                    <a:pt x="3054" y="1015"/>
                  </a:cubicBezTo>
                  <a:cubicBezTo>
                    <a:pt x="2910" y="339"/>
                    <a:pt x="2355" y="0"/>
                    <a:pt x="1803"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59" name="Google Shape;290;p35">
              <a:extLst>
                <a:ext uri="{FF2B5EF4-FFF2-40B4-BE49-F238E27FC236}">
                  <a16:creationId xmlns:a16="http://schemas.microsoft.com/office/drawing/2014/main" id="{867098EB-AA1C-69E7-207D-08EC200DB30E}"/>
                </a:ext>
              </a:extLst>
            </p:cNvPr>
            <p:cNvSpPr/>
            <p:nvPr/>
          </p:nvSpPr>
          <p:spPr>
            <a:xfrm flipH="1">
              <a:off x="2897766" y="1846405"/>
              <a:ext cx="261321" cy="396758"/>
            </a:xfrm>
            <a:custGeom>
              <a:avLst/>
              <a:gdLst/>
              <a:ahLst/>
              <a:cxnLst/>
              <a:rect l="l" t="t" r="r" b="b"/>
              <a:pathLst>
                <a:path w="7029"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7" y="3561"/>
                    <a:pt x="1700" y="3759"/>
                  </a:cubicBezTo>
                  <a:cubicBezTo>
                    <a:pt x="1743" y="4278"/>
                    <a:pt x="1570" y="4796"/>
                    <a:pt x="1225" y="5185"/>
                  </a:cubicBezTo>
                  <a:cubicBezTo>
                    <a:pt x="908" y="5545"/>
                    <a:pt x="0" y="5689"/>
                    <a:pt x="0" y="5689"/>
                  </a:cubicBezTo>
                  <a:cubicBezTo>
                    <a:pt x="0" y="5689"/>
                    <a:pt x="1023" y="10441"/>
                    <a:pt x="1973" y="10672"/>
                  </a:cubicBezTo>
                  <a:cubicBezTo>
                    <a:pt x="2765" y="10081"/>
                    <a:pt x="5516" y="7115"/>
                    <a:pt x="7028" y="5646"/>
                  </a:cubicBezTo>
                  <a:cubicBezTo>
                    <a:pt x="6049" y="5329"/>
                    <a:pt x="5084" y="4810"/>
                    <a:pt x="4767" y="3874"/>
                  </a:cubicBezTo>
                  <a:cubicBezTo>
                    <a:pt x="4450" y="2938"/>
                    <a:pt x="4724" y="605"/>
                    <a:pt x="4724" y="605"/>
                  </a:cubicBezTo>
                  <a:cubicBezTo>
                    <a:pt x="4724" y="605"/>
                    <a:pt x="4393" y="519"/>
                    <a:pt x="4292" y="0"/>
                  </a:cubicBezTo>
                  <a:close/>
                </a:path>
              </a:pathLst>
            </a:custGeom>
            <a:solidFill>
              <a:srgbClr val="482C2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0" name="Google Shape;291;p35">
              <a:extLst>
                <a:ext uri="{FF2B5EF4-FFF2-40B4-BE49-F238E27FC236}">
                  <a16:creationId xmlns:a16="http://schemas.microsoft.com/office/drawing/2014/main" id="{420F0A02-05BF-60DE-E9B7-7AFACF2940BB}"/>
                </a:ext>
              </a:extLst>
            </p:cNvPr>
            <p:cNvSpPr/>
            <p:nvPr/>
          </p:nvSpPr>
          <p:spPr>
            <a:xfrm flipH="1">
              <a:off x="2955057" y="1790490"/>
              <a:ext cx="35913" cy="59707"/>
            </a:xfrm>
            <a:custGeom>
              <a:avLst/>
              <a:gdLst/>
              <a:ahLst/>
              <a:cxnLst/>
              <a:rect l="l" t="t" r="r" b="b"/>
              <a:pathLst>
                <a:path w="966" h="1606" extrusionOk="0">
                  <a:moveTo>
                    <a:pt x="772" y="1"/>
                  </a:moveTo>
                  <a:cubicBezTo>
                    <a:pt x="694" y="1"/>
                    <a:pt x="595" y="29"/>
                    <a:pt x="476" y="122"/>
                  </a:cubicBezTo>
                  <a:cubicBezTo>
                    <a:pt x="58" y="424"/>
                    <a:pt x="0" y="1605"/>
                    <a:pt x="432" y="1605"/>
                  </a:cubicBezTo>
                  <a:cubicBezTo>
                    <a:pt x="879" y="1605"/>
                    <a:pt x="893" y="871"/>
                    <a:pt x="591" y="799"/>
                  </a:cubicBezTo>
                  <a:cubicBezTo>
                    <a:pt x="533" y="784"/>
                    <a:pt x="461" y="770"/>
                    <a:pt x="389" y="755"/>
                  </a:cubicBezTo>
                  <a:cubicBezTo>
                    <a:pt x="389" y="755"/>
                    <a:pt x="461" y="79"/>
                    <a:pt x="965" y="79"/>
                  </a:cubicBezTo>
                  <a:cubicBezTo>
                    <a:pt x="965" y="79"/>
                    <a:pt x="898" y="1"/>
                    <a:pt x="772" y="1"/>
                  </a:cubicBezTo>
                  <a:close/>
                </a:path>
              </a:pathLst>
            </a:custGeom>
            <a:solidFill>
              <a:srgbClr val="482C2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1" name="Google Shape;292;p35">
              <a:extLst>
                <a:ext uri="{FF2B5EF4-FFF2-40B4-BE49-F238E27FC236}">
                  <a16:creationId xmlns:a16="http://schemas.microsoft.com/office/drawing/2014/main" id="{DDFAEDE6-AFAF-D0CA-EB33-219534C41F87}"/>
                </a:ext>
              </a:extLst>
            </p:cNvPr>
            <p:cNvSpPr/>
            <p:nvPr/>
          </p:nvSpPr>
          <p:spPr>
            <a:xfrm flipH="1">
              <a:off x="3137635" y="1740263"/>
              <a:ext cx="45542" cy="18886"/>
            </a:xfrm>
            <a:custGeom>
              <a:avLst/>
              <a:gdLst/>
              <a:ahLst/>
              <a:cxnLst/>
              <a:rect l="l" t="t" r="r" b="b"/>
              <a:pathLst>
                <a:path w="1225" h="508" extrusionOk="0">
                  <a:moveTo>
                    <a:pt x="643" y="0"/>
                  </a:moveTo>
                  <a:cubicBezTo>
                    <a:pt x="352" y="0"/>
                    <a:pt x="65" y="231"/>
                    <a:pt x="0" y="508"/>
                  </a:cubicBezTo>
                  <a:cubicBezTo>
                    <a:pt x="199" y="427"/>
                    <a:pt x="414" y="387"/>
                    <a:pt x="627" y="387"/>
                  </a:cubicBezTo>
                  <a:cubicBezTo>
                    <a:pt x="831" y="387"/>
                    <a:pt x="1035" y="423"/>
                    <a:pt x="1224" y="494"/>
                  </a:cubicBezTo>
                  <a:cubicBezTo>
                    <a:pt x="1093" y="137"/>
                    <a:pt x="866" y="0"/>
                    <a:pt x="643" y="0"/>
                  </a:cubicBezTo>
                  <a:close/>
                </a:path>
              </a:pathLst>
            </a:custGeom>
            <a:solidFill>
              <a:srgbClr val="1D223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2" name="Google Shape;293;p35">
              <a:extLst>
                <a:ext uri="{FF2B5EF4-FFF2-40B4-BE49-F238E27FC236}">
                  <a16:creationId xmlns:a16="http://schemas.microsoft.com/office/drawing/2014/main" id="{D5EBA91D-EADC-C050-52BF-62D539FEFA71}"/>
                </a:ext>
              </a:extLst>
            </p:cNvPr>
            <p:cNvSpPr/>
            <p:nvPr/>
          </p:nvSpPr>
          <p:spPr>
            <a:xfrm flipH="1">
              <a:off x="1477883" y="1608692"/>
              <a:ext cx="622723" cy="706707"/>
            </a:xfrm>
            <a:custGeom>
              <a:avLst/>
              <a:gdLst/>
              <a:ahLst/>
              <a:cxnLst/>
              <a:rect l="l" t="t" r="r" b="b"/>
              <a:pathLst>
                <a:path w="16750" h="19009" extrusionOk="0">
                  <a:moveTo>
                    <a:pt x="5344" y="0"/>
                  </a:moveTo>
                  <a:cubicBezTo>
                    <a:pt x="4494" y="0"/>
                    <a:pt x="3601" y="115"/>
                    <a:pt x="2967" y="475"/>
                  </a:cubicBezTo>
                  <a:cubicBezTo>
                    <a:pt x="2723" y="605"/>
                    <a:pt x="2521" y="792"/>
                    <a:pt x="2377" y="1023"/>
                  </a:cubicBezTo>
                  <a:cubicBezTo>
                    <a:pt x="1614" y="2189"/>
                    <a:pt x="1902" y="4335"/>
                    <a:pt x="1585" y="5674"/>
                  </a:cubicBezTo>
                  <a:cubicBezTo>
                    <a:pt x="1412" y="6452"/>
                    <a:pt x="735" y="6913"/>
                    <a:pt x="375" y="7590"/>
                  </a:cubicBezTo>
                  <a:cubicBezTo>
                    <a:pt x="73" y="8195"/>
                    <a:pt x="1" y="8871"/>
                    <a:pt x="174" y="9519"/>
                  </a:cubicBezTo>
                  <a:cubicBezTo>
                    <a:pt x="332" y="10182"/>
                    <a:pt x="778" y="10513"/>
                    <a:pt x="1110" y="11075"/>
                  </a:cubicBezTo>
                  <a:cubicBezTo>
                    <a:pt x="1844" y="12299"/>
                    <a:pt x="951" y="13624"/>
                    <a:pt x="778" y="14862"/>
                  </a:cubicBezTo>
                  <a:cubicBezTo>
                    <a:pt x="548" y="16461"/>
                    <a:pt x="1671" y="18074"/>
                    <a:pt x="3183" y="18679"/>
                  </a:cubicBezTo>
                  <a:cubicBezTo>
                    <a:pt x="3746" y="18906"/>
                    <a:pt x="4345" y="19009"/>
                    <a:pt x="4949" y="19009"/>
                  </a:cubicBezTo>
                  <a:cubicBezTo>
                    <a:pt x="5954" y="19009"/>
                    <a:pt x="6973" y="18723"/>
                    <a:pt x="7864" y="18247"/>
                  </a:cubicBezTo>
                  <a:cubicBezTo>
                    <a:pt x="8551" y="17873"/>
                    <a:pt x="9348" y="17767"/>
                    <a:pt x="10183" y="17767"/>
                  </a:cubicBezTo>
                  <a:cubicBezTo>
                    <a:pt x="10731" y="17767"/>
                    <a:pt x="11294" y="17812"/>
                    <a:pt x="11853" y="17858"/>
                  </a:cubicBezTo>
                  <a:cubicBezTo>
                    <a:pt x="12412" y="17901"/>
                    <a:pt x="12972" y="17944"/>
                    <a:pt x="13510" y="17944"/>
                  </a:cubicBezTo>
                  <a:cubicBezTo>
                    <a:pt x="13872" y="17944"/>
                    <a:pt x="14224" y="17924"/>
                    <a:pt x="14560" y="17872"/>
                  </a:cubicBezTo>
                  <a:cubicBezTo>
                    <a:pt x="16749" y="17512"/>
                    <a:pt x="16519" y="15424"/>
                    <a:pt x="16505" y="13537"/>
                  </a:cubicBezTo>
                  <a:cubicBezTo>
                    <a:pt x="16490" y="11982"/>
                    <a:pt x="16461" y="10355"/>
                    <a:pt x="15828" y="8929"/>
                  </a:cubicBezTo>
                  <a:cubicBezTo>
                    <a:pt x="15237" y="7647"/>
                    <a:pt x="14200" y="6625"/>
                    <a:pt x="13365" y="5487"/>
                  </a:cubicBezTo>
                  <a:cubicBezTo>
                    <a:pt x="12371" y="4133"/>
                    <a:pt x="11637" y="2535"/>
                    <a:pt x="10326" y="1484"/>
                  </a:cubicBezTo>
                  <a:cubicBezTo>
                    <a:pt x="9390" y="763"/>
                    <a:pt x="8281" y="303"/>
                    <a:pt x="7115" y="144"/>
                  </a:cubicBezTo>
                  <a:cubicBezTo>
                    <a:pt x="6524" y="43"/>
                    <a:pt x="5934" y="0"/>
                    <a:pt x="5344" y="0"/>
                  </a:cubicBezTo>
                  <a:close/>
                </a:path>
              </a:pathLst>
            </a:custGeom>
            <a:solidFill>
              <a:srgbClr val="ED302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3" name="Google Shape;294;p35">
              <a:extLst>
                <a:ext uri="{FF2B5EF4-FFF2-40B4-BE49-F238E27FC236}">
                  <a16:creationId xmlns:a16="http://schemas.microsoft.com/office/drawing/2014/main" id="{B090D391-FD4E-C0CC-8D61-8317A74EA4AF}"/>
                </a:ext>
              </a:extLst>
            </p:cNvPr>
            <p:cNvSpPr/>
            <p:nvPr/>
          </p:nvSpPr>
          <p:spPr>
            <a:xfrm flipH="1">
              <a:off x="1627783" y="1680742"/>
              <a:ext cx="436389" cy="443044"/>
            </a:xfrm>
            <a:custGeom>
              <a:avLst/>
              <a:gdLst/>
              <a:ahLst/>
              <a:cxnLst/>
              <a:rect l="l" t="t" r="r" b="b"/>
              <a:pathLst>
                <a:path w="11738" h="11917" extrusionOk="0">
                  <a:moveTo>
                    <a:pt x="6866" y="1"/>
                  </a:moveTo>
                  <a:cubicBezTo>
                    <a:pt x="6555" y="1"/>
                    <a:pt x="6192" y="58"/>
                    <a:pt x="5761" y="194"/>
                  </a:cubicBezTo>
                  <a:cubicBezTo>
                    <a:pt x="4864" y="479"/>
                    <a:pt x="4205" y="578"/>
                    <a:pt x="3722" y="578"/>
                  </a:cubicBezTo>
                  <a:cubicBezTo>
                    <a:pt x="2622" y="578"/>
                    <a:pt x="2434" y="64"/>
                    <a:pt x="2434" y="64"/>
                  </a:cubicBezTo>
                  <a:lnTo>
                    <a:pt x="2434" y="64"/>
                  </a:lnTo>
                  <a:cubicBezTo>
                    <a:pt x="2319" y="1663"/>
                    <a:pt x="2880" y="3290"/>
                    <a:pt x="1714" y="4644"/>
                  </a:cubicBezTo>
                  <a:cubicBezTo>
                    <a:pt x="1152" y="5234"/>
                    <a:pt x="706" y="5896"/>
                    <a:pt x="389" y="6631"/>
                  </a:cubicBezTo>
                  <a:cubicBezTo>
                    <a:pt x="0" y="7466"/>
                    <a:pt x="216" y="8503"/>
                    <a:pt x="821" y="9180"/>
                  </a:cubicBezTo>
                  <a:cubicBezTo>
                    <a:pt x="1426" y="9871"/>
                    <a:pt x="1656" y="10318"/>
                    <a:pt x="2563" y="10318"/>
                  </a:cubicBezTo>
                  <a:cubicBezTo>
                    <a:pt x="3365" y="10306"/>
                    <a:pt x="4273" y="9711"/>
                    <a:pt x="5058" y="9711"/>
                  </a:cubicBezTo>
                  <a:cubicBezTo>
                    <a:pt x="5274" y="9711"/>
                    <a:pt x="5481" y="9756"/>
                    <a:pt x="5674" y="9871"/>
                  </a:cubicBezTo>
                  <a:cubicBezTo>
                    <a:pt x="6351" y="10274"/>
                    <a:pt x="6855" y="11052"/>
                    <a:pt x="7503" y="11542"/>
                  </a:cubicBezTo>
                  <a:cubicBezTo>
                    <a:pt x="7848" y="11797"/>
                    <a:pt x="8218" y="11917"/>
                    <a:pt x="8585" y="11917"/>
                  </a:cubicBezTo>
                  <a:cubicBezTo>
                    <a:pt x="9045" y="11917"/>
                    <a:pt x="9501" y="11728"/>
                    <a:pt x="9894" y="11383"/>
                  </a:cubicBezTo>
                  <a:cubicBezTo>
                    <a:pt x="10182" y="11124"/>
                    <a:pt x="10412" y="10807"/>
                    <a:pt x="10585" y="10447"/>
                  </a:cubicBezTo>
                  <a:cubicBezTo>
                    <a:pt x="10844" y="10001"/>
                    <a:pt x="11204" y="9641"/>
                    <a:pt x="11420" y="9166"/>
                  </a:cubicBezTo>
                  <a:cubicBezTo>
                    <a:pt x="11679" y="8647"/>
                    <a:pt x="11737" y="8057"/>
                    <a:pt x="11579" y="7509"/>
                  </a:cubicBezTo>
                  <a:cubicBezTo>
                    <a:pt x="11363" y="6876"/>
                    <a:pt x="10815" y="6444"/>
                    <a:pt x="10355" y="5968"/>
                  </a:cubicBezTo>
                  <a:cubicBezTo>
                    <a:pt x="9678" y="5292"/>
                    <a:pt x="9476" y="4456"/>
                    <a:pt x="9404" y="3535"/>
                  </a:cubicBezTo>
                  <a:cubicBezTo>
                    <a:pt x="9361" y="2901"/>
                    <a:pt x="9462" y="1735"/>
                    <a:pt x="8958" y="1259"/>
                  </a:cubicBezTo>
                  <a:cubicBezTo>
                    <a:pt x="8448" y="772"/>
                    <a:pt x="8010" y="1"/>
                    <a:pt x="6866" y="1"/>
                  </a:cubicBezTo>
                  <a:close/>
                </a:path>
              </a:pathLst>
            </a:custGeom>
            <a:solidFill>
              <a:srgbClr val="CD2027"/>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4" name="Google Shape;295;p35">
              <a:extLst>
                <a:ext uri="{FF2B5EF4-FFF2-40B4-BE49-F238E27FC236}">
                  <a16:creationId xmlns:a16="http://schemas.microsoft.com/office/drawing/2014/main" id="{7E698148-E682-AAF9-70C9-1CFAA59A41CB}"/>
                </a:ext>
              </a:extLst>
            </p:cNvPr>
            <p:cNvSpPr/>
            <p:nvPr/>
          </p:nvSpPr>
          <p:spPr>
            <a:xfrm flipH="1">
              <a:off x="1882895" y="2098506"/>
              <a:ext cx="929252" cy="619637"/>
            </a:xfrm>
            <a:custGeom>
              <a:avLst/>
              <a:gdLst/>
              <a:ahLst/>
              <a:cxnLst/>
              <a:rect l="l" t="t" r="r" b="b"/>
              <a:pathLst>
                <a:path w="24995" h="16667" extrusionOk="0">
                  <a:moveTo>
                    <a:pt x="21890" y="0"/>
                  </a:moveTo>
                  <a:cubicBezTo>
                    <a:pt x="21377" y="0"/>
                    <a:pt x="20882" y="160"/>
                    <a:pt x="20565" y="492"/>
                  </a:cubicBezTo>
                  <a:cubicBezTo>
                    <a:pt x="17340" y="3862"/>
                    <a:pt x="12371" y="10213"/>
                    <a:pt x="12371" y="10213"/>
                  </a:cubicBezTo>
                  <a:lnTo>
                    <a:pt x="87" y="4481"/>
                  </a:lnTo>
                  <a:lnTo>
                    <a:pt x="0" y="8168"/>
                  </a:lnTo>
                  <a:cubicBezTo>
                    <a:pt x="0" y="8168"/>
                    <a:pt x="8641" y="15945"/>
                    <a:pt x="12717" y="16636"/>
                  </a:cubicBezTo>
                  <a:cubicBezTo>
                    <a:pt x="12841" y="16657"/>
                    <a:pt x="12969" y="16667"/>
                    <a:pt x="13099" y="16667"/>
                  </a:cubicBezTo>
                  <a:cubicBezTo>
                    <a:pt x="17417" y="16667"/>
                    <a:pt x="24995" y="5616"/>
                    <a:pt x="23835" y="1226"/>
                  </a:cubicBezTo>
                  <a:cubicBezTo>
                    <a:pt x="23620" y="430"/>
                    <a:pt x="22732" y="0"/>
                    <a:pt x="21890" y="0"/>
                  </a:cubicBez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5" name="Google Shape;296;p35">
              <a:extLst>
                <a:ext uri="{FF2B5EF4-FFF2-40B4-BE49-F238E27FC236}">
                  <a16:creationId xmlns:a16="http://schemas.microsoft.com/office/drawing/2014/main" id="{7CA7E93B-CD53-6030-A9DF-64A0B92FC02C}"/>
                </a:ext>
              </a:extLst>
            </p:cNvPr>
            <p:cNvSpPr/>
            <p:nvPr/>
          </p:nvSpPr>
          <p:spPr>
            <a:xfrm flipH="1">
              <a:off x="1860700" y="2064786"/>
              <a:ext cx="431036" cy="529073"/>
            </a:xfrm>
            <a:custGeom>
              <a:avLst/>
              <a:gdLst/>
              <a:ahLst/>
              <a:cxnLst/>
              <a:rect l="l" t="t" r="r" b="b"/>
              <a:pathLst>
                <a:path w="11594" h="14231" extrusionOk="0">
                  <a:moveTo>
                    <a:pt x="8553" y="0"/>
                  </a:moveTo>
                  <a:cubicBezTo>
                    <a:pt x="8292" y="0"/>
                    <a:pt x="6901" y="151"/>
                    <a:pt x="4422" y="3070"/>
                  </a:cubicBezTo>
                  <a:cubicBezTo>
                    <a:pt x="1657" y="6310"/>
                    <a:pt x="0" y="8456"/>
                    <a:pt x="0" y="8456"/>
                  </a:cubicBezTo>
                  <a:lnTo>
                    <a:pt x="5934" y="14231"/>
                  </a:lnTo>
                  <a:cubicBezTo>
                    <a:pt x="5934" y="14231"/>
                    <a:pt x="11377" y="7448"/>
                    <a:pt x="11478" y="4726"/>
                  </a:cubicBezTo>
                  <a:cubicBezTo>
                    <a:pt x="11593" y="1860"/>
                    <a:pt x="10528" y="2"/>
                    <a:pt x="8814" y="2"/>
                  </a:cubicBezTo>
                  <a:lnTo>
                    <a:pt x="8598" y="2"/>
                  </a:lnTo>
                  <a:cubicBezTo>
                    <a:pt x="8598" y="2"/>
                    <a:pt x="8583" y="0"/>
                    <a:pt x="8553"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6" name="Google Shape;297;p35">
              <a:extLst>
                <a:ext uri="{FF2B5EF4-FFF2-40B4-BE49-F238E27FC236}">
                  <a16:creationId xmlns:a16="http://schemas.microsoft.com/office/drawing/2014/main" id="{B24969C1-F499-40A7-DFC6-25E9644E8438}"/>
                </a:ext>
              </a:extLst>
            </p:cNvPr>
            <p:cNvSpPr/>
            <p:nvPr/>
          </p:nvSpPr>
          <p:spPr>
            <a:xfrm flipH="1">
              <a:off x="1523388" y="4761679"/>
              <a:ext cx="529556" cy="205629"/>
            </a:xfrm>
            <a:custGeom>
              <a:avLst/>
              <a:gdLst/>
              <a:ahLst/>
              <a:cxnLst/>
              <a:rect l="l" t="t" r="r" b="b"/>
              <a:pathLst>
                <a:path w="14244" h="5531" extrusionOk="0">
                  <a:moveTo>
                    <a:pt x="8411" y="0"/>
                  </a:moveTo>
                  <a:cubicBezTo>
                    <a:pt x="8411" y="0"/>
                    <a:pt x="8569" y="1397"/>
                    <a:pt x="5862" y="2564"/>
                  </a:cubicBezTo>
                  <a:cubicBezTo>
                    <a:pt x="4940" y="2938"/>
                    <a:pt x="3990" y="3226"/>
                    <a:pt x="3010" y="3413"/>
                  </a:cubicBezTo>
                  <a:cubicBezTo>
                    <a:pt x="720" y="3889"/>
                    <a:pt x="0" y="5530"/>
                    <a:pt x="0" y="5530"/>
                  </a:cubicBezTo>
                  <a:lnTo>
                    <a:pt x="14243" y="5530"/>
                  </a:lnTo>
                  <a:lnTo>
                    <a:pt x="14200" y="3039"/>
                  </a:lnTo>
                  <a:lnTo>
                    <a:pt x="14157" y="418"/>
                  </a:lnTo>
                  <a:lnTo>
                    <a:pt x="8411" y="0"/>
                  </a:ln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7" name="Google Shape;298;p35">
              <a:extLst>
                <a:ext uri="{FF2B5EF4-FFF2-40B4-BE49-F238E27FC236}">
                  <a16:creationId xmlns:a16="http://schemas.microsoft.com/office/drawing/2014/main" id="{9EA9FD5D-E7A5-BE59-B7FC-100CFF6B5FD1}"/>
                </a:ext>
              </a:extLst>
            </p:cNvPr>
            <p:cNvSpPr/>
            <p:nvPr/>
          </p:nvSpPr>
          <p:spPr>
            <a:xfrm flipH="1">
              <a:off x="1523388" y="4856444"/>
              <a:ext cx="529556" cy="110863"/>
            </a:xfrm>
            <a:custGeom>
              <a:avLst/>
              <a:gdLst/>
              <a:ahLst/>
              <a:cxnLst/>
              <a:rect l="l" t="t" r="r" b="b"/>
              <a:pathLst>
                <a:path w="14244" h="2982" extrusionOk="0">
                  <a:moveTo>
                    <a:pt x="5862" y="0"/>
                  </a:moveTo>
                  <a:cubicBezTo>
                    <a:pt x="4940" y="389"/>
                    <a:pt x="3990" y="677"/>
                    <a:pt x="3010" y="864"/>
                  </a:cubicBezTo>
                  <a:cubicBezTo>
                    <a:pt x="720" y="1340"/>
                    <a:pt x="0" y="2981"/>
                    <a:pt x="0" y="2981"/>
                  </a:cubicBezTo>
                  <a:lnTo>
                    <a:pt x="14243" y="2981"/>
                  </a:lnTo>
                  <a:lnTo>
                    <a:pt x="14200" y="490"/>
                  </a:lnTo>
                  <a:cubicBezTo>
                    <a:pt x="12918" y="850"/>
                    <a:pt x="10960" y="1685"/>
                    <a:pt x="7590" y="1959"/>
                  </a:cubicBezTo>
                  <a:cubicBezTo>
                    <a:pt x="7201" y="1268"/>
                    <a:pt x="6510" y="576"/>
                    <a:pt x="5862"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68" name="Google Shape;299;p35">
              <a:extLst>
                <a:ext uri="{FF2B5EF4-FFF2-40B4-BE49-F238E27FC236}">
                  <a16:creationId xmlns:a16="http://schemas.microsoft.com/office/drawing/2014/main" id="{2C7E369E-A4C8-9D13-2C7C-32BCBDE9573A}"/>
                </a:ext>
              </a:extLst>
            </p:cNvPr>
            <p:cNvSpPr/>
            <p:nvPr/>
          </p:nvSpPr>
          <p:spPr>
            <a:xfrm flipH="1">
              <a:off x="1457547" y="2912396"/>
              <a:ext cx="409622" cy="1923192"/>
            </a:xfrm>
            <a:custGeom>
              <a:avLst/>
              <a:gdLst/>
              <a:ahLst/>
              <a:cxnLst/>
              <a:rect l="l" t="t" r="r" b="b"/>
              <a:pathLst>
                <a:path w="11018" h="51730" extrusionOk="0">
                  <a:moveTo>
                    <a:pt x="4292" y="0"/>
                  </a:moveTo>
                  <a:cubicBezTo>
                    <a:pt x="2463" y="0"/>
                    <a:pt x="793" y="764"/>
                    <a:pt x="289" y="2578"/>
                  </a:cubicBezTo>
                  <a:cubicBezTo>
                    <a:pt x="101" y="3284"/>
                    <a:pt x="15" y="4983"/>
                    <a:pt x="1" y="7345"/>
                  </a:cubicBezTo>
                  <a:lnTo>
                    <a:pt x="1" y="7575"/>
                  </a:lnTo>
                  <a:cubicBezTo>
                    <a:pt x="1" y="7878"/>
                    <a:pt x="1" y="8195"/>
                    <a:pt x="15" y="8511"/>
                  </a:cubicBezTo>
                  <a:cubicBezTo>
                    <a:pt x="116" y="21516"/>
                    <a:pt x="2175" y="50102"/>
                    <a:pt x="2175" y="50102"/>
                  </a:cubicBezTo>
                  <a:lnTo>
                    <a:pt x="9794" y="51730"/>
                  </a:lnTo>
                  <a:cubicBezTo>
                    <a:pt x="9794" y="51730"/>
                    <a:pt x="10614" y="16029"/>
                    <a:pt x="10845" y="8511"/>
                  </a:cubicBezTo>
                  <a:cubicBezTo>
                    <a:pt x="10859" y="8123"/>
                    <a:pt x="10859" y="7806"/>
                    <a:pt x="10874" y="7575"/>
                  </a:cubicBezTo>
                  <a:cubicBezTo>
                    <a:pt x="10874" y="7489"/>
                    <a:pt x="10874" y="7403"/>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3069" name="Google Shape;300;p35">
              <a:extLst>
                <a:ext uri="{FF2B5EF4-FFF2-40B4-BE49-F238E27FC236}">
                  <a16:creationId xmlns:a16="http://schemas.microsoft.com/office/drawing/2014/main" id="{8C34C750-68C7-D04C-4AEF-5E7E05D086DF}"/>
                </a:ext>
              </a:extLst>
            </p:cNvPr>
            <p:cNvSpPr/>
            <p:nvPr/>
          </p:nvSpPr>
          <p:spPr>
            <a:xfrm flipH="1">
              <a:off x="1457547" y="2912359"/>
              <a:ext cx="409622" cy="281694"/>
            </a:xfrm>
            <a:custGeom>
              <a:avLst/>
              <a:gdLst/>
              <a:ahLst/>
              <a:cxnLst/>
              <a:rect l="l" t="t" r="r" b="b"/>
              <a:pathLst>
                <a:path w="11018" h="7577" extrusionOk="0">
                  <a:moveTo>
                    <a:pt x="4291" y="0"/>
                  </a:moveTo>
                  <a:cubicBezTo>
                    <a:pt x="2473" y="0"/>
                    <a:pt x="798" y="762"/>
                    <a:pt x="289" y="2579"/>
                  </a:cubicBezTo>
                  <a:cubicBezTo>
                    <a:pt x="101" y="3285"/>
                    <a:pt x="15" y="4984"/>
                    <a:pt x="1" y="7332"/>
                  </a:cubicBezTo>
                  <a:lnTo>
                    <a:pt x="1" y="7576"/>
                  </a:lnTo>
                  <a:lnTo>
                    <a:pt x="10874" y="7576"/>
                  </a:lnTo>
                  <a:cubicBezTo>
                    <a:pt x="10874" y="7476"/>
                    <a:pt x="10874" y="7404"/>
                    <a:pt x="10888" y="7332"/>
                  </a:cubicBezTo>
                  <a:cubicBezTo>
                    <a:pt x="10888" y="7332"/>
                    <a:pt x="10888" y="7317"/>
                    <a:pt x="10888" y="7303"/>
                  </a:cubicBezTo>
                  <a:cubicBezTo>
                    <a:pt x="11018" y="4350"/>
                    <a:pt x="10226" y="3314"/>
                    <a:pt x="9275" y="2133"/>
                  </a:cubicBezTo>
                  <a:cubicBezTo>
                    <a:pt x="8219" y="820"/>
                    <a:pt x="6178" y="0"/>
                    <a:pt x="4291"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0" name="Google Shape;301;p35">
              <a:extLst>
                <a:ext uri="{FF2B5EF4-FFF2-40B4-BE49-F238E27FC236}">
                  <a16:creationId xmlns:a16="http://schemas.microsoft.com/office/drawing/2014/main" id="{900C8556-9491-072C-D77D-C3890C6C0542}"/>
                </a:ext>
              </a:extLst>
            </p:cNvPr>
            <p:cNvSpPr/>
            <p:nvPr/>
          </p:nvSpPr>
          <p:spPr>
            <a:xfrm flipH="1">
              <a:off x="1982791" y="4761679"/>
              <a:ext cx="537549" cy="205629"/>
            </a:xfrm>
            <a:custGeom>
              <a:avLst/>
              <a:gdLst/>
              <a:ahLst/>
              <a:cxnLst/>
              <a:rect l="l" t="t" r="r" b="b"/>
              <a:pathLst>
                <a:path w="14459" h="5531" extrusionOk="0">
                  <a:moveTo>
                    <a:pt x="8727" y="0"/>
                  </a:moveTo>
                  <a:cubicBezTo>
                    <a:pt x="8727" y="0"/>
                    <a:pt x="8799" y="1397"/>
                    <a:pt x="6034" y="2564"/>
                  </a:cubicBezTo>
                  <a:cubicBezTo>
                    <a:pt x="5098" y="2938"/>
                    <a:pt x="4133" y="3226"/>
                    <a:pt x="3140" y="3413"/>
                  </a:cubicBezTo>
                  <a:cubicBezTo>
                    <a:pt x="821" y="3889"/>
                    <a:pt x="0" y="5530"/>
                    <a:pt x="0" y="5530"/>
                  </a:cubicBezTo>
                  <a:lnTo>
                    <a:pt x="14257" y="5530"/>
                  </a:lnTo>
                  <a:lnTo>
                    <a:pt x="14344" y="3039"/>
                  </a:lnTo>
                  <a:lnTo>
                    <a:pt x="14459" y="418"/>
                  </a:lnTo>
                  <a:lnTo>
                    <a:pt x="8727" y="0"/>
                  </a:ln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1" name="Google Shape;302;p35">
              <a:extLst>
                <a:ext uri="{FF2B5EF4-FFF2-40B4-BE49-F238E27FC236}">
                  <a16:creationId xmlns:a16="http://schemas.microsoft.com/office/drawing/2014/main" id="{4C3D9700-0FEB-F468-7046-B849D6A55DEE}"/>
                </a:ext>
              </a:extLst>
            </p:cNvPr>
            <p:cNvSpPr/>
            <p:nvPr/>
          </p:nvSpPr>
          <p:spPr>
            <a:xfrm flipH="1">
              <a:off x="1987066" y="4856444"/>
              <a:ext cx="533274" cy="110863"/>
            </a:xfrm>
            <a:custGeom>
              <a:avLst/>
              <a:gdLst/>
              <a:ahLst/>
              <a:cxnLst/>
              <a:rect l="l" t="t" r="r" b="b"/>
              <a:pathLst>
                <a:path w="14344" h="2982" extrusionOk="0">
                  <a:moveTo>
                    <a:pt x="6034" y="0"/>
                  </a:moveTo>
                  <a:cubicBezTo>
                    <a:pt x="5098" y="389"/>
                    <a:pt x="4133" y="677"/>
                    <a:pt x="3140" y="864"/>
                  </a:cubicBezTo>
                  <a:cubicBezTo>
                    <a:pt x="821" y="1340"/>
                    <a:pt x="0" y="2981"/>
                    <a:pt x="0" y="2981"/>
                  </a:cubicBezTo>
                  <a:lnTo>
                    <a:pt x="14257" y="2981"/>
                  </a:lnTo>
                  <a:lnTo>
                    <a:pt x="14344" y="490"/>
                  </a:lnTo>
                  <a:lnTo>
                    <a:pt x="14344" y="490"/>
                  </a:lnTo>
                  <a:cubicBezTo>
                    <a:pt x="13048" y="850"/>
                    <a:pt x="11046" y="1685"/>
                    <a:pt x="7647" y="1959"/>
                  </a:cubicBezTo>
                  <a:cubicBezTo>
                    <a:pt x="7302" y="1268"/>
                    <a:pt x="6654" y="576"/>
                    <a:pt x="6034"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2" name="Google Shape;303;p35">
              <a:extLst>
                <a:ext uri="{FF2B5EF4-FFF2-40B4-BE49-F238E27FC236}">
                  <a16:creationId xmlns:a16="http://schemas.microsoft.com/office/drawing/2014/main" id="{E09A8136-403F-002F-9BAF-C744A452CEEE}"/>
                </a:ext>
              </a:extLst>
            </p:cNvPr>
            <p:cNvSpPr/>
            <p:nvPr/>
          </p:nvSpPr>
          <p:spPr>
            <a:xfrm flipH="1">
              <a:off x="1776121" y="2999651"/>
              <a:ext cx="486170" cy="1834338"/>
            </a:xfrm>
            <a:custGeom>
              <a:avLst/>
              <a:gdLst/>
              <a:ahLst/>
              <a:cxnLst/>
              <a:rect l="l" t="t" r="r" b="b"/>
              <a:pathLst>
                <a:path w="13077" h="49340" extrusionOk="0">
                  <a:moveTo>
                    <a:pt x="13077" y="1"/>
                  </a:moveTo>
                  <a:lnTo>
                    <a:pt x="3514" y="289"/>
                  </a:lnTo>
                  <a:cubicBezTo>
                    <a:pt x="3514" y="289"/>
                    <a:pt x="3154" y="2362"/>
                    <a:pt x="2665" y="5315"/>
                  </a:cubicBezTo>
                  <a:cubicBezTo>
                    <a:pt x="2550" y="5992"/>
                    <a:pt x="2420" y="6726"/>
                    <a:pt x="2305" y="7489"/>
                  </a:cubicBezTo>
                  <a:cubicBezTo>
                    <a:pt x="1369" y="13264"/>
                    <a:pt x="217" y="20897"/>
                    <a:pt x="145" y="24036"/>
                  </a:cubicBezTo>
                  <a:cubicBezTo>
                    <a:pt x="1" y="29379"/>
                    <a:pt x="562" y="47510"/>
                    <a:pt x="562" y="47510"/>
                  </a:cubicBezTo>
                  <a:lnTo>
                    <a:pt x="9001" y="49339"/>
                  </a:lnTo>
                  <a:cubicBezTo>
                    <a:pt x="9001" y="49339"/>
                    <a:pt x="9837" y="29797"/>
                    <a:pt x="9837" y="25304"/>
                  </a:cubicBezTo>
                  <a:cubicBezTo>
                    <a:pt x="10182" y="22510"/>
                    <a:pt x="11277" y="13898"/>
                    <a:pt x="12098" y="7504"/>
                  </a:cubicBezTo>
                  <a:cubicBezTo>
                    <a:pt x="12198" y="6740"/>
                    <a:pt x="12299" y="6006"/>
                    <a:pt x="12386" y="5315"/>
                  </a:cubicBezTo>
                  <a:cubicBezTo>
                    <a:pt x="12789" y="2204"/>
                    <a:pt x="13077" y="1"/>
                    <a:pt x="13077" y="1"/>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3" name="Google Shape;304;p35">
              <a:extLst>
                <a:ext uri="{FF2B5EF4-FFF2-40B4-BE49-F238E27FC236}">
                  <a16:creationId xmlns:a16="http://schemas.microsoft.com/office/drawing/2014/main" id="{F91E5EEC-9437-8B7C-511A-34F305E50BA6}"/>
                </a:ext>
              </a:extLst>
            </p:cNvPr>
            <p:cNvSpPr/>
            <p:nvPr/>
          </p:nvSpPr>
          <p:spPr>
            <a:xfrm flipH="1">
              <a:off x="1776121" y="2999651"/>
              <a:ext cx="386572" cy="194401"/>
            </a:xfrm>
            <a:custGeom>
              <a:avLst/>
              <a:gdLst/>
              <a:ahLst/>
              <a:cxnLst/>
              <a:rect l="l" t="t" r="r" b="b"/>
              <a:pathLst>
                <a:path w="10398" h="5229" extrusionOk="0">
                  <a:moveTo>
                    <a:pt x="10398" y="1"/>
                  </a:moveTo>
                  <a:lnTo>
                    <a:pt x="835" y="289"/>
                  </a:lnTo>
                  <a:cubicBezTo>
                    <a:pt x="835" y="289"/>
                    <a:pt x="475" y="2319"/>
                    <a:pt x="0" y="5228"/>
                  </a:cubicBezTo>
                  <a:lnTo>
                    <a:pt x="9721" y="5228"/>
                  </a:lnTo>
                  <a:cubicBezTo>
                    <a:pt x="10110" y="2161"/>
                    <a:pt x="10398" y="1"/>
                    <a:pt x="10398" y="1"/>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4" name="Google Shape;305;p35">
              <a:extLst>
                <a:ext uri="{FF2B5EF4-FFF2-40B4-BE49-F238E27FC236}">
                  <a16:creationId xmlns:a16="http://schemas.microsoft.com/office/drawing/2014/main" id="{D5ACFD64-7CEA-E50C-5E43-26BCBD2C8703}"/>
                </a:ext>
              </a:extLst>
            </p:cNvPr>
            <p:cNvSpPr/>
            <p:nvPr/>
          </p:nvSpPr>
          <p:spPr>
            <a:xfrm flipH="1">
              <a:off x="1457547" y="2050324"/>
              <a:ext cx="763514" cy="1050041"/>
            </a:xfrm>
            <a:custGeom>
              <a:avLst/>
              <a:gdLst/>
              <a:ahLst/>
              <a:cxnLst/>
              <a:rect l="l" t="t" r="r" b="b"/>
              <a:pathLst>
                <a:path w="20537" h="28244" extrusionOk="0">
                  <a:moveTo>
                    <a:pt x="12355" y="0"/>
                  </a:moveTo>
                  <a:cubicBezTo>
                    <a:pt x="12269" y="0"/>
                    <a:pt x="12183" y="1"/>
                    <a:pt x="12097" y="2"/>
                  </a:cubicBezTo>
                  <a:cubicBezTo>
                    <a:pt x="9865" y="2"/>
                    <a:pt x="7561" y="247"/>
                    <a:pt x="7561" y="247"/>
                  </a:cubicBezTo>
                  <a:cubicBezTo>
                    <a:pt x="7273" y="276"/>
                    <a:pt x="6985" y="319"/>
                    <a:pt x="6697" y="391"/>
                  </a:cubicBezTo>
                  <a:cubicBezTo>
                    <a:pt x="6495" y="449"/>
                    <a:pt x="6308" y="521"/>
                    <a:pt x="6107" y="593"/>
                  </a:cubicBezTo>
                  <a:cubicBezTo>
                    <a:pt x="5588" y="780"/>
                    <a:pt x="5142" y="1140"/>
                    <a:pt x="4839" y="1601"/>
                  </a:cubicBezTo>
                  <a:cubicBezTo>
                    <a:pt x="4551" y="2119"/>
                    <a:pt x="4364" y="4265"/>
                    <a:pt x="4249" y="6684"/>
                  </a:cubicBezTo>
                  <a:cubicBezTo>
                    <a:pt x="4076" y="9997"/>
                    <a:pt x="4033" y="13799"/>
                    <a:pt x="4033" y="14620"/>
                  </a:cubicBezTo>
                  <a:cubicBezTo>
                    <a:pt x="3428" y="17413"/>
                    <a:pt x="1009" y="23087"/>
                    <a:pt x="0" y="28243"/>
                  </a:cubicBezTo>
                  <a:lnTo>
                    <a:pt x="20537" y="28243"/>
                  </a:lnTo>
                  <a:cubicBezTo>
                    <a:pt x="20321" y="26731"/>
                    <a:pt x="19428" y="20610"/>
                    <a:pt x="18650" y="17413"/>
                  </a:cubicBezTo>
                  <a:cubicBezTo>
                    <a:pt x="18535" y="16909"/>
                    <a:pt x="18391" y="16405"/>
                    <a:pt x="18204" y="15916"/>
                  </a:cubicBezTo>
                  <a:cubicBezTo>
                    <a:pt x="18938" y="11077"/>
                    <a:pt x="19399" y="7059"/>
                    <a:pt x="19457" y="4553"/>
                  </a:cubicBezTo>
                  <a:cubicBezTo>
                    <a:pt x="19500" y="3127"/>
                    <a:pt x="19399" y="2191"/>
                    <a:pt x="19154" y="1874"/>
                  </a:cubicBezTo>
                  <a:cubicBezTo>
                    <a:pt x="18722" y="1313"/>
                    <a:pt x="18016" y="938"/>
                    <a:pt x="16922" y="636"/>
                  </a:cubicBezTo>
                  <a:cubicBezTo>
                    <a:pt x="16692" y="564"/>
                    <a:pt x="16461" y="506"/>
                    <a:pt x="16216" y="449"/>
                  </a:cubicBezTo>
                  <a:cubicBezTo>
                    <a:pt x="16015" y="405"/>
                    <a:pt x="15799" y="362"/>
                    <a:pt x="15568" y="319"/>
                  </a:cubicBezTo>
                  <a:cubicBezTo>
                    <a:pt x="15280" y="276"/>
                    <a:pt x="14963" y="218"/>
                    <a:pt x="14618" y="161"/>
                  </a:cubicBezTo>
                  <a:cubicBezTo>
                    <a:pt x="13867" y="57"/>
                    <a:pt x="13116" y="0"/>
                    <a:pt x="12355" y="0"/>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5" name="Google Shape;306;p35">
              <a:extLst>
                <a:ext uri="{FF2B5EF4-FFF2-40B4-BE49-F238E27FC236}">
                  <a16:creationId xmlns:a16="http://schemas.microsoft.com/office/drawing/2014/main" id="{DB665285-5B06-89EE-12B3-9544C4A35093}"/>
                </a:ext>
              </a:extLst>
            </p:cNvPr>
            <p:cNvSpPr/>
            <p:nvPr/>
          </p:nvSpPr>
          <p:spPr>
            <a:xfrm flipH="1">
              <a:off x="1633694" y="2050361"/>
              <a:ext cx="345379" cy="254926"/>
            </a:xfrm>
            <a:custGeom>
              <a:avLst/>
              <a:gdLst/>
              <a:ahLst/>
              <a:cxnLst/>
              <a:rect l="l" t="t" r="r" b="b"/>
              <a:pathLst>
                <a:path w="9290" h="6857" extrusionOk="0">
                  <a:moveTo>
                    <a:pt x="5571" y="0"/>
                  </a:moveTo>
                  <a:cubicBezTo>
                    <a:pt x="3350" y="0"/>
                    <a:pt x="1052" y="246"/>
                    <a:pt x="1052" y="246"/>
                  </a:cubicBezTo>
                  <a:cubicBezTo>
                    <a:pt x="764" y="275"/>
                    <a:pt x="476" y="318"/>
                    <a:pt x="188" y="390"/>
                  </a:cubicBezTo>
                  <a:cubicBezTo>
                    <a:pt x="1" y="448"/>
                    <a:pt x="1513" y="5315"/>
                    <a:pt x="2809" y="6856"/>
                  </a:cubicBezTo>
                  <a:cubicBezTo>
                    <a:pt x="5805" y="3414"/>
                    <a:pt x="9290" y="361"/>
                    <a:pt x="9059" y="318"/>
                  </a:cubicBezTo>
                  <a:cubicBezTo>
                    <a:pt x="8771" y="275"/>
                    <a:pt x="8454" y="217"/>
                    <a:pt x="8109" y="160"/>
                  </a:cubicBezTo>
                  <a:cubicBezTo>
                    <a:pt x="7386" y="42"/>
                    <a:pt x="6485" y="0"/>
                    <a:pt x="5571"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6" name="Google Shape;307;p35">
              <a:extLst>
                <a:ext uri="{FF2B5EF4-FFF2-40B4-BE49-F238E27FC236}">
                  <a16:creationId xmlns:a16="http://schemas.microsoft.com/office/drawing/2014/main" id="{D38CA7BF-46BE-4782-2C15-93DBA8481096}"/>
                </a:ext>
              </a:extLst>
            </p:cNvPr>
            <p:cNvSpPr/>
            <p:nvPr/>
          </p:nvSpPr>
          <p:spPr>
            <a:xfrm flipH="1">
              <a:off x="1658306" y="2319154"/>
              <a:ext cx="152093" cy="174139"/>
            </a:xfrm>
            <a:custGeom>
              <a:avLst/>
              <a:gdLst/>
              <a:ahLst/>
              <a:cxnLst/>
              <a:rect l="l" t="t" r="r" b="b"/>
              <a:pathLst>
                <a:path w="4091" h="4684" extrusionOk="0">
                  <a:moveTo>
                    <a:pt x="0" y="1"/>
                  </a:moveTo>
                  <a:lnTo>
                    <a:pt x="0" y="3270"/>
                  </a:lnTo>
                  <a:cubicBezTo>
                    <a:pt x="0" y="3270"/>
                    <a:pt x="87" y="4220"/>
                    <a:pt x="1368" y="4580"/>
                  </a:cubicBezTo>
                  <a:cubicBezTo>
                    <a:pt x="1620" y="4652"/>
                    <a:pt x="1870" y="4684"/>
                    <a:pt x="2108" y="4684"/>
                  </a:cubicBezTo>
                  <a:cubicBezTo>
                    <a:pt x="3069" y="4684"/>
                    <a:pt x="3857" y="4169"/>
                    <a:pt x="3961" y="3673"/>
                  </a:cubicBezTo>
                  <a:cubicBezTo>
                    <a:pt x="4090" y="2996"/>
                    <a:pt x="4004" y="145"/>
                    <a:pt x="4004" y="87"/>
                  </a:cubicBezTo>
                  <a:lnTo>
                    <a:pt x="0" y="1"/>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7" name="Google Shape;308;p35">
              <a:extLst>
                <a:ext uri="{FF2B5EF4-FFF2-40B4-BE49-F238E27FC236}">
                  <a16:creationId xmlns:a16="http://schemas.microsoft.com/office/drawing/2014/main" id="{39F580B9-5179-B8BC-73C5-929325CDD1F8}"/>
                </a:ext>
              </a:extLst>
            </p:cNvPr>
            <p:cNvSpPr/>
            <p:nvPr/>
          </p:nvSpPr>
          <p:spPr>
            <a:xfrm flipH="1">
              <a:off x="1677601" y="1683084"/>
              <a:ext cx="335713" cy="560079"/>
            </a:xfrm>
            <a:custGeom>
              <a:avLst/>
              <a:gdLst/>
              <a:ahLst/>
              <a:cxnLst/>
              <a:rect l="l" t="t" r="r" b="b"/>
              <a:pathLst>
                <a:path w="9030" h="15065" extrusionOk="0">
                  <a:moveTo>
                    <a:pt x="1066" y="1"/>
                  </a:moveTo>
                  <a:cubicBezTo>
                    <a:pt x="778" y="318"/>
                    <a:pt x="591" y="865"/>
                    <a:pt x="562" y="1931"/>
                  </a:cubicBezTo>
                  <a:cubicBezTo>
                    <a:pt x="648" y="3616"/>
                    <a:pt x="792" y="3961"/>
                    <a:pt x="591" y="4408"/>
                  </a:cubicBezTo>
                  <a:cubicBezTo>
                    <a:pt x="389" y="4825"/>
                    <a:pt x="0" y="4797"/>
                    <a:pt x="29" y="4998"/>
                  </a:cubicBezTo>
                  <a:cubicBezTo>
                    <a:pt x="43" y="5200"/>
                    <a:pt x="691" y="5272"/>
                    <a:pt x="691" y="5848"/>
                  </a:cubicBezTo>
                  <a:cubicBezTo>
                    <a:pt x="706" y="6453"/>
                    <a:pt x="691" y="7360"/>
                    <a:pt x="907" y="7533"/>
                  </a:cubicBezTo>
                  <a:cubicBezTo>
                    <a:pt x="1113" y="7710"/>
                    <a:pt x="1470" y="7803"/>
                    <a:pt x="1931" y="7803"/>
                  </a:cubicBezTo>
                  <a:cubicBezTo>
                    <a:pt x="2181" y="7803"/>
                    <a:pt x="2461" y="7776"/>
                    <a:pt x="2765" y="7720"/>
                  </a:cubicBezTo>
                  <a:cubicBezTo>
                    <a:pt x="2866" y="7706"/>
                    <a:pt x="2952" y="7691"/>
                    <a:pt x="3024" y="7691"/>
                  </a:cubicBezTo>
                  <a:cubicBezTo>
                    <a:pt x="3077" y="7686"/>
                    <a:pt x="3125" y="7684"/>
                    <a:pt x="3170" y="7684"/>
                  </a:cubicBezTo>
                  <a:cubicBezTo>
                    <a:pt x="3653" y="7684"/>
                    <a:pt x="3702" y="7954"/>
                    <a:pt x="3716" y="8152"/>
                  </a:cubicBezTo>
                  <a:cubicBezTo>
                    <a:pt x="3759" y="8671"/>
                    <a:pt x="3586" y="9189"/>
                    <a:pt x="3240" y="9578"/>
                  </a:cubicBezTo>
                  <a:cubicBezTo>
                    <a:pt x="2924" y="9938"/>
                    <a:pt x="2016" y="10082"/>
                    <a:pt x="2016" y="10082"/>
                  </a:cubicBezTo>
                  <a:cubicBezTo>
                    <a:pt x="2016" y="10082"/>
                    <a:pt x="3039" y="14834"/>
                    <a:pt x="3989" y="15065"/>
                  </a:cubicBezTo>
                  <a:cubicBezTo>
                    <a:pt x="4781" y="14474"/>
                    <a:pt x="7518" y="11508"/>
                    <a:pt x="9030" y="10039"/>
                  </a:cubicBezTo>
                  <a:cubicBezTo>
                    <a:pt x="8065" y="9722"/>
                    <a:pt x="7100" y="9203"/>
                    <a:pt x="6783" y="8267"/>
                  </a:cubicBezTo>
                  <a:cubicBezTo>
                    <a:pt x="6466" y="7331"/>
                    <a:pt x="6740" y="4998"/>
                    <a:pt x="6740" y="4998"/>
                  </a:cubicBezTo>
                  <a:lnTo>
                    <a:pt x="6740" y="4998"/>
                  </a:lnTo>
                  <a:cubicBezTo>
                    <a:pt x="6740" y="4998"/>
                    <a:pt x="6817" y="5037"/>
                    <a:pt x="6955" y="5037"/>
                  </a:cubicBezTo>
                  <a:cubicBezTo>
                    <a:pt x="7070" y="5037"/>
                    <a:pt x="7227" y="5010"/>
                    <a:pt x="7417" y="4912"/>
                  </a:cubicBezTo>
                  <a:cubicBezTo>
                    <a:pt x="7849" y="4681"/>
                    <a:pt x="8223" y="2651"/>
                    <a:pt x="7518" y="2478"/>
                  </a:cubicBezTo>
                  <a:cubicBezTo>
                    <a:pt x="7436" y="2459"/>
                    <a:pt x="7359" y="2449"/>
                    <a:pt x="7284" y="2449"/>
                  </a:cubicBezTo>
                  <a:cubicBezTo>
                    <a:pt x="6752" y="2449"/>
                    <a:pt x="6395" y="2935"/>
                    <a:pt x="6193" y="3731"/>
                  </a:cubicBezTo>
                  <a:cubicBezTo>
                    <a:pt x="5530" y="3155"/>
                    <a:pt x="5401" y="2478"/>
                    <a:pt x="4652" y="2363"/>
                  </a:cubicBezTo>
                  <a:cubicBezTo>
                    <a:pt x="3903" y="2248"/>
                    <a:pt x="2204" y="2046"/>
                    <a:pt x="1512" y="1095"/>
                  </a:cubicBezTo>
                  <a:cubicBezTo>
                    <a:pt x="1282" y="764"/>
                    <a:pt x="1138" y="390"/>
                    <a:pt x="1066" y="1"/>
                  </a:cubicBez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8" name="Google Shape;309;p35">
              <a:extLst>
                <a:ext uri="{FF2B5EF4-FFF2-40B4-BE49-F238E27FC236}">
                  <a16:creationId xmlns:a16="http://schemas.microsoft.com/office/drawing/2014/main" id="{9FEC6F72-15DD-A895-3917-D444538B8852}"/>
                </a:ext>
              </a:extLst>
            </p:cNvPr>
            <p:cNvSpPr/>
            <p:nvPr/>
          </p:nvSpPr>
          <p:spPr>
            <a:xfrm flipH="1">
              <a:off x="1677601" y="1846405"/>
              <a:ext cx="260763" cy="396758"/>
            </a:xfrm>
            <a:custGeom>
              <a:avLst/>
              <a:gdLst/>
              <a:ahLst/>
              <a:cxnLst/>
              <a:rect l="l" t="t" r="r" b="b"/>
              <a:pathLst>
                <a:path w="7014"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6" y="3561"/>
                    <a:pt x="1700" y="3759"/>
                  </a:cubicBezTo>
                  <a:cubicBezTo>
                    <a:pt x="1743" y="4278"/>
                    <a:pt x="1570" y="4796"/>
                    <a:pt x="1224" y="5185"/>
                  </a:cubicBezTo>
                  <a:cubicBezTo>
                    <a:pt x="908" y="5545"/>
                    <a:pt x="0" y="5689"/>
                    <a:pt x="0" y="5689"/>
                  </a:cubicBezTo>
                  <a:cubicBezTo>
                    <a:pt x="0" y="5689"/>
                    <a:pt x="1023" y="10441"/>
                    <a:pt x="1973" y="10672"/>
                  </a:cubicBezTo>
                  <a:cubicBezTo>
                    <a:pt x="2765" y="10081"/>
                    <a:pt x="5502" y="7115"/>
                    <a:pt x="7014" y="5646"/>
                  </a:cubicBezTo>
                  <a:cubicBezTo>
                    <a:pt x="6049" y="5329"/>
                    <a:pt x="5084" y="4810"/>
                    <a:pt x="4767" y="3874"/>
                  </a:cubicBezTo>
                  <a:cubicBezTo>
                    <a:pt x="4450" y="2938"/>
                    <a:pt x="4724" y="605"/>
                    <a:pt x="4724" y="605"/>
                  </a:cubicBezTo>
                  <a:cubicBezTo>
                    <a:pt x="4724" y="605"/>
                    <a:pt x="4378" y="519"/>
                    <a:pt x="4292" y="0"/>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79" name="Google Shape;310;p35">
              <a:extLst>
                <a:ext uri="{FF2B5EF4-FFF2-40B4-BE49-F238E27FC236}">
                  <a16:creationId xmlns:a16="http://schemas.microsoft.com/office/drawing/2014/main" id="{33F557B3-1B18-C0DF-4B95-8A3A09C583E9}"/>
                </a:ext>
              </a:extLst>
            </p:cNvPr>
            <p:cNvSpPr/>
            <p:nvPr/>
          </p:nvSpPr>
          <p:spPr>
            <a:xfrm flipH="1">
              <a:off x="1734334" y="1790490"/>
              <a:ext cx="36471" cy="59707"/>
            </a:xfrm>
            <a:custGeom>
              <a:avLst/>
              <a:gdLst/>
              <a:ahLst/>
              <a:cxnLst/>
              <a:rect l="l" t="t" r="r" b="b"/>
              <a:pathLst>
                <a:path w="981" h="1606" extrusionOk="0">
                  <a:moveTo>
                    <a:pt x="786" y="1"/>
                  </a:moveTo>
                  <a:cubicBezTo>
                    <a:pt x="709" y="1"/>
                    <a:pt x="610" y="29"/>
                    <a:pt x="491" y="122"/>
                  </a:cubicBezTo>
                  <a:cubicBezTo>
                    <a:pt x="59" y="424"/>
                    <a:pt x="1" y="1605"/>
                    <a:pt x="447" y="1605"/>
                  </a:cubicBezTo>
                  <a:cubicBezTo>
                    <a:pt x="879" y="1605"/>
                    <a:pt x="908" y="871"/>
                    <a:pt x="606" y="799"/>
                  </a:cubicBezTo>
                  <a:cubicBezTo>
                    <a:pt x="548" y="784"/>
                    <a:pt x="476" y="770"/>
                    <a:pt x="404" y="755"/>
                  </a:cubicBezTo>
                  <a:cubicBezTo>
                    <a:pt x="404" y="755"/>
                    <a:pt x="476" y="79"/>
                    <a:pt x="980" y="79"/>
                  </a:cubicBezTo>
                  <a:cubicBezTo>
                    <a:pt x="980" y="79"/>
                    <a:pt x="913" y="1"/>
                    <a:pt x="786" y="1"/>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80" name="Google Shape;311;p35">
              <a:extLst>
                <a:ext uri="{FF2B5EF4-FFF2-40B4-BE49-F238E27FC236}">
                  <a16:creationId xmlns:a16="http://schemas.microsoft.com/office/drawing/2014/main" id="{C4193D93-D3FA-149F-BFD5-A4ACF8DA1191}"/>
                </a:ext>
              </a:extLst>
            </p:cNvPr>
            <p:cNvSpPr/>
            <p:nvPr/>
          </p:nvSpPr>
          <p:spPr>
            <a:xfrm flipH="1">
              <a:off x="2416466" y="1943290"/>
              <a:ext cx="492044" cy="734627"/>
            </a:xfrm>
            <a:custGeom>
              <a:avLst/>
              <a:gdLst/>
              <a:ahLst/>
              <a:cxnLst/>
              <a:rect l="l" t="t" r="r" b="b"/>
              <a:pathLst>
                <a:path w="13235" h="19760" extrusionOk="0">
                  <a:moveTo>
                    <a:pt x="0" y="1"/>
                  </a:moveTo>
                  <a:lnTo>
                    <a:pt x="576" y="1988"/>
                  </a:lnTo>
                  <a:cubicBezTo>
                    <a:pt x="2088" y="7101"/>
                    <a:pt x="2751" y="12444"/>
                    <a:pt x="2535" y="17772"/>
                  </a:cubicBezTo>
                  <a:lnTo>
                    <a:pt x="13235" y="19760"/>
                  </a:lnTo>
                  <a:lnTo>
                    <a:pt x="12904" y="332"/>
                  </a:lnTo>
                  <a:lnTo>
                    <a:pt x="0" y="1"/>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81" name="Google Shape;312;p35">
              <a:extLst>
                <a:ext uri="{FF2B5EF4-FFF2-40B4-BE49-F238E27FC236}">
                  <a16:creationId xmlns:a16="http://schemas.microsoft.com/office/drawing/2014/main" id="{9A176652-C1FF-8BFB-E510-28D11D7C27CA}"/>
                </a:ext>
              </a:extLst>
            </p:cNvPr>
            <p:cNvSpPr/>
            <p:nvPr/>
          </p:nvSpPr>
          <p:spPr>
            <a:xfrm flipH="1">
              <a:off x="2465689" y="2009168"/>
              <a:ext cx="368950" cy="574504"/>
            </a:xfrm>
            <a:custGeom>
              <a:avLst/>
              <a:gdLst/>
              <a:ahLst/>
              <a:cxnLst/>
              <a:rect l="l" t="t" r="r" b="b"/>
              <a:pathLst>
                <a:path w="9924" h="15453" extrusionOk="0">
                  <a:moveTo>
                    <a:pt x="1" y="0"/>
                  </a:moveTo>
                  <a:lnTo>
                    <a:pt x="1" y="0"/>
                  </a:lnTo>
                  <a:cubicBezTo>
                    <a:pt x="2089" y="4076"/>
                    <a:pt x="2204" y="14560"/>
                    <a:pt x="2204" y="14560"/>
                  </a:cubicBezTo>
                  <a:lnTo>
                    <a:pt x="9923" y="15453"/>
                  </a:lnTo>
                  <a:lnTo>
                    <a:pt x="9592" y="332"/>
                  </a:lnTo>
                  <a:lnTo>
                    <a:pt x="1" y="0"/>
                  </a:ln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4" name="Google Shape;313;p35">
              <a:extLst>
                <a:ext uri="{FF2B5EF4-FFF2-40B4-BE49-F238E27FC236}">
                  <a16:creationId xmlns:a16="http://schemas.microsoft.com/office/drawing/2014/main" id="{7943CFDF-43A1-C5AB-1452-FE82BCEB5683}"/>
                </a:ext>
              </a:extLst>
            </p:cNvPr>
            <p:cNvSpPr/>
            <p:nvPr/>
          </p:nvSpPr>
          <p:spPr>
            <a:xfrm flipH="1">
              <a:off x="2758574" y="2220113"/>
              <a:ext cx="124768" cy="152614"/>
            </a:xfrm>
            <a:custGeom>
              <a:avLst/>
              <a:gdLst/>
              <a:ahLst/>
              <a:cxnLst/>
              <a:rect l="l" t="t" r="r" b="b"/>
              <a:pathLst>
                <a:path w="3356" h="4105" extrusionOk="0">
                  <a:moveTo>
                    <a:pt x="302" y="0"/>
                  </a:moveTo>
                  <a:cubicBezTo>
                    <a:pt x="259" y="0"/>
                    <a:pt x="245" y="0"/>
                    <a:pt x="245" y="15"/>
                  </a:cubicBezTo>
                  <a:cubicBezTo>
                    <a:pt x="0" y="346"/>
                    <a:pt x="418" y="1210"/>
                    <a:pt x="418" y="1210"/>
                  </a:cubicBezTo>
                  <a:cubicBezTo>
                    <a:pt x="418" y="1210"/>
                    <a:pt x="259" y="1700"/>
                    <a:pt x="202" y="1930"/>
                  </a:cubicBezTo>
                  <a:cubicBezTo>
                    <a:pt x="158" y="2161"/>
                    <a:pt x="547" y="2362"/>
                    <a:pt x="547" y="2362"/>
                  </a:cubicBezTo>
                  <a:cubicBezTo>
                    <a:pt x="533" y="2578"/>
                    <a:pt x="533" y="2794"/>
                    <a:pt x="576" y="3010"/>
                  </a:cubicBezTo>
                  <a:cubicBezTo>
                    <a:pt x="619" y="3126"/>
                    <a:pt x="1008" y="3212"/>
                    <a:pt x="1008" y="3212"/>
                  </a:cubicBezTo>
                  <a:lnTo>
                    <a:pt x="1023" y="3514"/>
                  </a:lnTo>
                  <a:lnTo>
                    <a:pt x="1066" y="3975"/>
                  </a:lnTo>
                  <a:cubicBezTo>
                    <a:pt x="1282" y="4047"/>
                    <a:pt x="1527" y="4090"/>
                    <a:pt x="1757" y="4105"/>
                  </a:cubicBezTo>
                  <a:cubicBezTo>
                    <a:pt x="2016" y="4090"/>
                    <a:pt x="3125" y="3975"/>
                    <a:pt x="3269" y="3817"/>
                  </a:cubicBezTo>
                  <a:cubicBezTo>
                    <a:pt x="3341" y="3702"/>
                    <a:pt x="3356" y="3572"/>
                    <a:pt x="3312" y="3457"/>
                  </a:cubicBezTo>
                  <a:cubicBezTo>
                    <a:pt x="3284" y="3327"/>
                    <a:pt x="3226" y="3212"/>
                    <a:pt x="3140" y="3111"/>
                  </a:cubicBezTo>
                  <a:cubicBezTo>
                    <a:pt x="3124" y="3102"/>
                    <a:pt x="3096" y="3099"/>
                    <a:pt x="3060" y="3099"/>
                  </a:cubicBezTo>
                  <a:cubicBezTo>
                    <a:pt x="2859" y="3099"/>
                    <a:pt x="2396" y="3214"/>
                    <a:pt x="2347" y="3226"/>
                  </a:cubicBezTo>
                  <a:lnTo>
                    <a:pt x="2333" y="3226"/>
                  </a:lnTo>
                  <a:cubicBezTo>
                    <a:pt x="2333" y="3226"/>
                    <a:pt x="2506" y="3068"/>
                    <a:pt x="2650" y="2938"/>
                  </a:cubicBezTo>
                  <a:cubicBezTo>
                    <a:pt x="2751" y="2809"/>
                    <a:pt x="2780" y="2636"/>
                    <a:pt x="2751" y="2477"/>
                  </a:cubicBezTo>
                  <a:cubicBezTo>
                    <a:pt x="2751" y="2405"/>
                    <a:pt x="2736" y="2333"/>
                    <a:pt x="2736" y="2261"/>
                  </a:cubicBezTo>
                  <a:cubicBezTo>
                    <a:pt x="2852" y="2161"/>
                    <a:pt x="2650" y="1340"/>
                    <a:pt x="2650" y="1340"/>
                  </a:cubicBezTo>
                  <a:cubicBezTo>
                    <a:pt x="2794" y="1311"/>
                    <a:pt x="2952" y="1253"/>
                    <a:pt x="3068" y="1167"/>
                  </a:cubicBezTo>
                  <a:cubicBezTo>
                    <a:pt x="3096" y="1138"/>
                    <a:pt x="3111" y="1124"/>
                    <a:pt x="3140" y="1095"/>
                  </a:cubicBezTo>
                  <a:cubicBezTo>
                    <a:pt x="3240" y="850"/>
                    <a:pt x="3183" y="562"/>
                    <a:pt x="2981" y="389"/>
                  </a:cubicBezTo>
                  <a:cubicBezTo>
                    <a:pt x="2794" y="274"/>
                    <a:pt x="677" y="0"/>
                    <a:pt x="302" y="0"/>
                  </a:cubicBez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5" name="Google Shape;314;p35">
              <a:extLst>
                <a:ext uri="{FF2B5EF4-FFF2-40B4-BE49-F238E27FC236}">
                  <a16:creationId xmlns:a16="http://schemas.microsoft.com/office/drawing/2014/main" id="{DFA0D785-49A2-D847-A16C-136C369EB599}"/>
                </a:ext>
              </a:extLst>
            </p:cNvPr>
            <p:cNvSpPr/>
            <p:nvPr/>
          </p:nvSpPr>
          <p:spPr>
            <a:xfrm flipH="1">
              <a:off x="2769281" y="2258183"/>
              <a:ext cx="72868" cy="11748"/>
            </a:xfrm>
            <a:custGeom>
              <a:avLst/>
              <a:gdLst/>
              <a:ahLst/>
              <a:cxnLst/>
              <a:rect l="l" t="t" r="r" b="b"/>
              <a:pathLst>
                <a:path w="1960" h="316" extrusionOk="0">
                  <a:moveTo>
                    <a:pt x="863" y="1"/>
                  </a:moveTo>
                  <a:cubicBezTo>
                    <a:pt x="563" y="1"/>
                    <a:pt x="268" y="70"/>
                    <a:pt x="1" y="186"/>
                  </a:cubicBezTo>
                  <a:lnTo>
                    <a:pt x="1542" y="316"/>
                  </a:lnTo>
                  <a:cubicBezTo>
                    <a:pt x="1686" y="287"/>
                    <a:pt x="1830" y="229"/>
                    <a:pt x="1960" y="143"/>
                  </a:cubicBezTo>
                  <a:cubicBezTo>
                    <a:pt x="1758" y="129"/>
                    <a:pt x="1470" y="28"/>
                    <a:pt x="1081" y="13"/>
                  </a:cubicBezTo>
                  <a:cubicBezTo>
                    <a:pt x="1008" y="5"/>
                    <a:pt x="935" y="1"/>
                    <a:pt x="863" y="1"/>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6" name="Google Shape;315;p35">
              <a:extLst>
                <a:ext uri="{FF2B5EF4-FFF2-40B4-BE49-F238E27FC236}">
                  <a16:creationId xmlns:a16="http://schemas.microsoft.com/office/drawing/2014/main" id="{E3BF9B16-86B1-E609-9BF8-F23C16B83B1C}"/>
                </a:ext>
              </a:extLst>
            </p:cNvPr>
            <p:cNvSpPr/>
            <p:nvPr/>
          </p:nvSpPr>
          <p:spPr>
            <a:xfrm flipH="1">
              <a:off x="2781066" y="2304172"/>
              <a:ext cx="61603" cy="14016"/>
            </a:xfrm>
            <a:custGeom>
              <a:avLst/>
              <a:gdLst/>
              <a:ahLst/>
              <a:cxnLst/>
              <a:rect l="l" t="t" r="r" b="b"/>
              <a:pathLst>
                <a:path w="1657" h="377" extrusionOk="0">
                  <a:moveTo>
                    <a:pt x="1642" y="0"/>
                  </a:moveTo>
                  <a:cubicBezTo>
                    <a:pt x="1642" y="0"/>
                    <a:pt x="762" y="60"/>
                    <a:pt x="169" y="60"/>
                  </a:cubicBezTo>
                  <a:cubicBezTo>
                    <a:pt x="109" y="60"/>
                    <a:pt x="53" y="59"/>
                    <a:pt x="1" y="58"/>
                  </a:cubicBezTo>
                  <a:lnTo>
                    <a:pt x="1" y="58"/>
                  </a:lnTo>
                  <a:cubicBezTo>
                    <a:pt x="355" y="202"/>
                    <a:pt x="626" y="377"/>
                    <a:pt x="997" y="377"/>
                  </a:cubicBezTo>
                  <a:cubicBezTo>
                    <a:pt x="1184" y="377"/>
                    <a:pt x="1396" y="332"/>
                    <a:pt x="1657" y="216"/>
                  </a:cubicBezTo>
                  <a:cubicBezTo>
                    <a:pt x="1657" y="144"/>
                    <a:pt x="1642" y="72"/>
                    <a:pt x="1642" y="0"/>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7" name="Google Shape;316;p35">
              <a:extLst>
                <a:ext uri="{FF2B5EF4-FFF2-40B4-BE49-F238E27FC236}">
                  <a16:creationId xmlns:a16="http://schemas.microsoft.com/office/drawing/2014/main" id="{F4344210-A683-376E-FDE4-B7E3D3274AA6}"/>
                </a:ext>
              </a:extLst>
            </p:cNvPr>
            <p:cNvSpPr/>
            <p:nvPr/>
          </p:nvSpPr>
          <p:spPr>
            <a:xfrm flipH="1">
              <a:off x="2765005" y="2335289"/>
              <a:ext cx="80861" cy="23533"/>
            </a:xfrm>
            <a:custGeom>
              <a:avLst/>
              <a:gdLst/>
              <a:ahLst/>
              <a:cxnLst/>
              <a:rect l="l" t="t" r="r" b="b"/>
              <a:pathLst>
                <a:path w="2175" h="633" extrusionOk="0">
                  <a:moveTo>
                    <a:pt x="2052" y="1"/>
                  </a:moveTo>
                  <a:cubicBezTo>
                    <a:pt x="1851" y="1"/>
                    <a:pt x="1388" y="116"/>
                    <a:pt x="1339" y="128"/>
                  </a:cubicBezTo>
                  <a:lnTo>
                    <a:pt x="1325" y="128"/>
                  </a:lnTo>
                  <a:cubicBezTo>
                    <a:pt x="1181" y="200"/>
                    <a:pt x="1037" y="258"/>
                    <a:pt x="879" y="301"/>
                  </a:cubicBezTo>
                  <a:cubicBezTo>
                    <a:pt x="856" y="305"/>
                    <a:pt x="832" y="307"/>
                    <a:pt x="805" y="307"/>
                  </a:cubicBezTo>
                  <a:cubicBezTo>
                    <a:pt x="518" y="307"/>
                    <a:pt x="0" y="114"/>
                    <a:pt x="0" y="114"/>
                  </a:cubicBezTo>
                  <a:lnTo>
                    <a:pt x="0" y="114"/>
                  </a:lnTo>
                  <a:lnTo>
                    <a:pt x="15" y="416"/>
                  </a:lnTo>
                  <a:cubicBezTo>
                    <a:pt x="245" y="503"/>
                    <a:pt x="490" y="575"/>
                    <a:pt x="720" y="632"/>
                  </a:cubicBezTo>
                  <a:cubicBezTo>
                    <a:pt x="722" y="633"/>
                    <a:pt x="724" y="633"/>
                    <a:pt x="726" y="633"/>
                  </a:cubicBezTo>
                  <a:cubicBezTo>
                    <a:pt x="909" y="633"/>
                    <a:pt x="2174" y="42"/>
                    <a:pt x="2132" y="13"/>
                  </a:cubicBezTo>
                  <a:cubicBezTo>
                    <a:pt x="2116" y="4"/>
                    <a:pt x="2088" y="1"/>
                    <a:pt x="2052" y="1"/>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8" name="Google Shape;317;p35">
              <a:extLst>
                <a:ext uri="{FF2B5EF4-FFF2-40B4-BE49-F238E27FC236}">
                  <a16:creationId xmlns:a16="http://schemas.microsoft.com/office/drawing/2014/main" id="{5434A3C1-F4D0-D7FB-1771-9589AED385FF}"/>
                </a:ext>
              </a:extLst>
            </p:cNvPr>
            <p:cNvSpPr/>
            <p:nvPr/>
          </p:nvSpPr>
          <p:spPr>
            <a:xfrm flipH="1">
              <a:off x="1628861" y="2189591"/>
              <a:ext cx="871143" cy="609897"/>
            </a:xfrm>
            <a:custGeom>
              <a:avLst/>
              <a:gdLst/>
              <a:ahLst/>
              <a:cxnLst/>
              <a:rect l="l" t="t" r="r" b="b"/>
              <a:pathLst>
                <a:path w="23432" h="16405" extrusionOk="0">
                  <a:moveTo>
                    <a:pt x="2161" y="1"/>
                  </a:moveTo>
                  <a:cubicBezTo>
                    <a:pt x="2132" y="1"/>
                    <a:pt x="2089" y="1"/>
                    <a:pt x="2060" y="15"/>
                  </a:cubicBezTo>
                  <a:cubicBezTo>
                    <a:pt x="1642" y="217"/>
                    <a:pt x="1873" y="994"/>
                    <a:pt x="1873" y="994"/>
                  </a:cubicBezTo>
                  <a:cubicBezTo>
                    <a:pt x="1845" y="994"/>
                    <a:pt x="943" y="660"/>
                    <a:pt x="698" y="660"/>
                  </a:cubicBezTo>
                  <a:cubicBezTo>
                    <a:pt x="684" y="660"/>
                    <a:pt x="672" y="661"/>
                    <a:pt x="663" y="663"/>
                  </a:cubicBezTo>
                  <a:cubicBezTo>
                    <a:pt x="490" y="692"/>
                    <a:pt x="735" y="1786"/>
                    <a:pt x="735" y="1786"/>
                  </a:cubicBezTo>
                  <a:cubicBezTo>
                    <a:pt x="735" y="1786"/>
                    <a:pt x="0" y="4321"/>
                    <a:pt x="447" y="4695"/>
                  </a:cubicBezTo>
                  <a:cubicBezTo>
                    <a:pt x="908" y="5070"/>
                    <a:pt x="3269" y="5646"/>
                    <a:pt x="3269" y="5646"/>
                  </a:cubicBezTo>
                  <a:lnTo>
                    <a:pt x="3284" y="5617"/>
                  </a:lnTo>
                  <a:cubicBezTo>
                    <a:pt x="4990" y="8026"/>
                    <a:pt x="11152" y="16404"/>
                    <a:pt x="14475" y="16404"/>
                  </a:cubicBezTo>
                  <a:cubicBezTo>
                    <a:pt x="14489" y="16404"/>
                    <a:pt x="14503" y="16404"/>
                    <a:pt x="14517" y="16404"/>
                  </a:cubicBezTo>
                  <a:cubicBezTo>
                    <a:pt x="18391" y="16317"/>
                    <a:pt x="23431" y="9765"/>
                    <a:pt x="23431" y="9765"/>
                  </a:cubicBezTo>
                  <a:lnTo>
                    <a:pt x="19053" y="5401"/>
                  </a:lnTo>
                  <a:lnTo>
                    <a:pt x="15021" y="9765"/>
                  </a:lnTo>
                  <a:lnTo>
                    <a:pt x="4479" y="3068"/>
                  </a:lnTo>
                  <a:cubicBezTo>
                    <a:pt x="4537" y="2838"/>
                    <a:pt x="4594" y="2578"/>
                    <a:pt x="4638" y="2334"/>
                  </a:cubicBezTo>
                  <a:cubicBezTo>
                    <a:pt x="4724" y="1873"/>
                    <a:pt x="4767" y="1455"/>
                    <a:pt x="4666" y="1383"/>
                  </a:cubicBezTo>
                  <a:cubicBezTo>
                    <a:pt x="4422" y="1210"/>
                    <a:pt x="2823" y="649"/>
                    <a:pt x="2823" y="649"/>
                  </a:cubicBezTo>
                  <a:cubicBezTo>
                    <a:pt x="2823" y="649"/>
                    <a:pt x="2477" y="1"/>
                    <a:pt x="2161" y="1"/>
                  </a:cubicBezTo>
                  <a:close/>
                </a:path>
              </a:pathLst>
            </a:custGeom>
            <a:solidFill>
              <a:srgbClr val="9F675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9" name="Google Shape;318;p35">
              <a:extLst>
                <a:ext uri="{FF2B5EF4-FFF2-40B4-BE49-F238E27FC236}">
                  <a16:creationId xmlns:a16="http://schemas.microsoft.com/office/drawing/2014/main" id="{262C1074-0186-FD1A-A8F6-DBE7F483EB10}"/>
                </a:ext>
              </a:extLst>
            </p:cNvPr>
            <p:cNvSpPr/>
            <p:nvPr/>
          </p:nvSpPr>
          <p:spPr>
            <a:xfrm flipH="1">
              <a:off x="1407209" y="2121593"/>
              <a:ext cx="493680" cy="593799"/>
            </a:xfrm>
            <a:custGeom>
              <a:avLst/>
              <a:gdLst/>
              <a:ahLst/>
              <a:cxnLst/>
              <a:rect l="l" t="t" r="r" b="b"/>
              <a:pathLst>
                <a:path w="13279" h="15972" extrusionOk="0">
                  <a:moveTo>
                    <a:pt x="10729" y="1"/>
                  </a:moveTo>
                  <a:cubicBezTo>
                    <a:pt x="10629" y="1"/>
                    <a:pt x="10542" y="15"/>
                    <a:pt x="10456" y="44"/>
                  </a:cubicBezTo>
                  <a:cubicBezTo>
                    <a:pt x="7143" y="1009"/>
                    <a:pt x="0" y="9419"/>
                    <a:pt x="0" y="9419"/>
                  </a:cubicBezTo>
                  <a:lnTo>
                    <a:pt x="6639" y="15972"/>
                  </a:lnTo>
                  <a:cubicBezTo>
                    <a:pt x="6639" y="15972"/>
                    <a:pt x="13278" y="6308"/>
                    <a:pt x="12947" y="3356"/>
                  </a:cubicBezTo>
                  <a:cubicBezTo>
                    <a:pt x="12645" y="764"/>
                    <a:pt x="11464" y="1"/>
                    <a:pt x="10729" y="1"/>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0" name="Google Shape;319;p35">
              <a:extLst>
                <a:ext uri="{FF2B5EF4-FFF2-40B4-BE49-F238E27FC236}">
                  <a16:creationId xmlns:a16="http://schemas.microsoft.com/office/drawing/2014/main" id="{37DF1A80-5930-F6D0-1D0C-3A77409D7DC9}"/>
                </a:ext>
              </a:extLst>
            </p:cNvPr>
            <p:cNvSpPr/>
            <p:nvPr/>
          </p:nvSpPr>
          <p:spPr>
            <a:xfrm flipH="1">
              <a:off x="555398" y="2114083"/>
              <a:ext cx="724441" cy="1034984"/>
            </a:xfrm>
            <a:custGeom>
              <a:avLst/>
              <a:gdLst/>
              <a:ahLst/>
              <a:cxnLst/>
              <a:rect l="l" t="t" r="r" b="b"/>
              <a:pathLst>
                <a:path w="19486" h="27839" extrusionOk="0">
                  <a:moveTo>
                    <a:pt x="17902" y="1"/>
                  </a:moveTo>
                  <a:cubicBezTo>
                    <a:pt x="16260" y="188"/>
                    <a:pt x="15137" y="1571"/>
                    <a:pt x="14834" y="3428"/>
                  </a:cubicBezTo>
                  <a:cubicBezTo>
                    <a:pt x="14517" y="5272"/>
                    <a:pt x="9592" y="14921"/>
                    <a:pt x="9592" y="14921"/>
                  </a:cubicBezTo>
                  <a:lnTo>
                    <a:pt x="1" y="26110"/>
                  </a:lnTo>
                  <a:lnTo>
                    <a:pt x="3284" y="27839"/>
                  </a:lnTo>
                  <a:cubicBezTo>
                    <a:pt x="3284" y="27839"/>
                    <a:pt x="12775" y="21588"/>
                    <a:pt x="14719" y="18204"/>
                  </a:cubicBezTo>
                  <a:cubicBezTo>
                    <a:pt x="16663" y="14834"/>
                    <a:pt x="19486" y="1"/>
                    <a:pt x="17930" y="1"/>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1" name="Google Shape;320;p35">
              <a:extLst>
                <a:ext uri="{FF2B5EF4-FFF2-40B4-BE49-F238E27FC236}">
                  <a16:creationId xmlns:a16="http://schemas.microsoft.com/office/drawing/2014/main" id="{93C55C76-0942-F659-7EE7-4263537BC9CA}"/>
                </a:ext>
              </a:extLst>
            </p:cNvPr>
            <p:cNvSpPr/>
            <p:nvPr/>
          </p:nvSpPr>
          <p:spPr>
            <a:xfrm flipH="1">
              <a:off x="1147003" y="3031996"/>
              <a:ext cx="186891" cy="144397"/>
            </a:xfrm>
            <a:custGeom>
              <a:avLst/>
              <a:gdLst/>
              <a:ahLst/>
              <a:cxnLst/>
              <a:rect l="l" t="t" r="r" b="b"/>
              <a:pathLst>
                <a:path w="5027" h="3884" extrusionOk="0">
                  <a:moveTo>
                    <a:pt x="2337" y="0"/>
                  </a:moveTo>
                  <a:cubicBezTo>
                    <a:pt x="1762" y="0"/>
                    <a:pt x="1241" y="120"/>
                    <a:pt x="1066" y="470"/>
                  </a:cubicBezTo>
                  <a:cubicBezTo>
                    <a:pt x="879" y="844"/>
                    <a:pt x="936" y="2025"/>
                    <a:pt x="504" y="2213"/>
                  </a:cubicBezTo>
                  <a:cubicBezTo>
                    <a:pt x="245" y="2328"/>
                    <a:pt x="0" y="2472"/>
                    <a:pt x="15" y="2573"/>
                  </a:cubicBezTo>
                  <a:cubicBezTo>
                    <a:pt x="29" y="2774"/>
                    <a:pt x="389" y="2904"/>
                    <a:pt x="591" y="2947"/>
                  </a:cubicBezTo>
                  <a:cubicBezTo>
                    <a:pt x="618" y="2952"/>
                    <a:pt x="649" y="2955"/>
                    <a:pt x="683" y="2955"/>
                  </a:cubicBezTo>
                  <a:cubicBezTo>
                    <a:pt x="1021" y="2955"/>
                    <a:pt x="1628" y="2717"/>
                    <a:pt x="1628" y="2717"/>
                  </a:cubicBezTo>
                  <a:cubicBezTo>
                    <a:pt x="1628" y="2717"/>
                    <a:pt x="2161" y="3710"/>
                    <a:pt x="2348" y="3725"/>
                  </a:cubicBezTo>
                  <a:cubicBezTo>
                    <a:pt x="2477" y="3725"/>
                    <a:pt x="2621" y="3696"/>
                    <a:pt x="2751" y="3653"/>
                  </a:cubicBezTo>
                  <a:lnTo>
                    <a:pt x="3457" y="3523"/>
                  </a:lnTo>
                  <a:lnTo>
                    <a:pt x="3730" y="3883"/>
                  </a:lnTo>
                  <a:cubicBezTo>
                    <a:pt x="3730" y="3883"/>
                    <a:pt x="4364" y="2861"/>
                    <a:pt x="4580" y="2501"/>
                  </a:cubicBezTo>
                  <a:cubicBezTo>
                    <a:pt x="4609" y="2443"/>
                    <a:pt x="4638" y="2385"/>
                    <a:pt x="4666" y="2328"/>
                  </a:cubicBezTo>
                  <a:cubicBezTo>
                    <a:pt x="5026" y="1665"/>
                    <a:pt x="4839" y="844"/>
                    <a:pt x="4249" y="398"/>
                  </a:cubicBezTo>
                  <a:cubicBezTo>
                    <a:pt x="4031" y="231"/>
                    <a:pt x="3133" y="0"/>
                    <a:pt x="2337" y="0"/>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2" name="Google Shape;321;p35">
              <a:extLst>
                <a:ext uri="{FF2B5EF4-FFF2-40B4-BE49-F238E27FC236}">
                  <a16:creationId xmlns:a16="http://schemas.microsoft.com/office/drawing/2014/main" id="{82EB6150-1E3B-19D2-AA85-46F9BEF60165}"/>
                </a:ext>
              </a:extLst>
            </p:cNvPr>
            <p:cNvSpPr/>
            <p:nvPr/>
          </p:nvSpPr>
          <p:spPr>
            <a:xfrm flipH="1">
              <a:off x="500226" y="4761679"/>
              <a:ext cx="530634" cy="205629"/>
            </a:xfrm>
            <a:custGeom>
              <a:avLst/>
              <a:gdLst/>
              <a:ahLst/>
              <a:cxnLst/>
              <a:rect l="l" t="t" r="r" b="b"/>
              <a:pathLst>
                <a:path w="14273" h="5531" extrusionOk="0">
                  <a:moveTo>
                    <a:pt x="8540" y="0"/>
                  </a:moveTo>
                  <a:lnTo>
                    <a:pt x="8540" y="0"/>
                  </a:lnTo>
                  <a:cubicBezTo>
                    <a:pt x="8540" y="0"/>
                    <a:pt x="8656" y="1397"/>
                    <a:pt x="5919" y="2564"/>
                  </a:cubicBezTo>
                  <a:cubicBezTo>
                    <a:pt x="4998" y="2938"/>
                    <a:pt x="4033" y="3226"/>
                    <a:pt x="3054" y="3413"/>
                  </a:cubicBezTo>
                  <a:cubicBezTo>
                    <a:pt x="764" y="3889"/>
                    <a:pt x="0" y="5530"/>
                    <a:pt x="0" y="5530"/>
                  </a:cubicBezTo>
                  <a:lnTo>
                    <a:pt x="14243" y="5530"/>
                  </a:lnTo>
                  <a:lnTo>
                    <a:pt x="14258" y="3039"/>
                  </a:lnTo>
                  <a:lnTo>
                    <a:pt x="14272" y="418"/>
                  </a:lnTo>
                  <a:lnTo>
                    <a:pt x="8540" y="0"/>
                  </a:ln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3" name="Google Shape;322;p35">
              <a:extLst>
                <a:ext uri="{FF2B5EF4-FFF2-40B4-BE49-F238E27FC236}">
                  <a16:creationId xmlns:a16="http://schemas.microsoft.com/office/drawing/2014/main" id="{BB7F099C-6FF4-DBBA-741A-C697100E623A}"/>
                </a:ext>
              </a:extLst>
            </p:cNvPr>
            <p:cNvSpPr/>
            <p:nvPr/>
          </p:nvSpPr>
          <p:spPr>
            <a:xfrm flipH="1">
              <a:off x="500784" y="4856444"/>
              <a:ext cx="530077" cy="110863"/>
            </a:xfrm>
            <a:custGeom>
              <a:avLst/>
              <a:gdLst/>
              <a:ahLst/>
              <a:cxnLst/>
              <a:rect l="l" t="t" r="r" b="b"/>
              <a:pathLst>
                <a:path w="14258" h="2982" extrusionOk="0">
                  <a:moveTo>
                    <a:pt x="5919" y="0"/>
                  </a:moveTo>
                  <a:cubicBezTo>
                    <a:pt x="4998" y="389"/>
                    <a:pt x="4033" y="677"/>
                    <a:pt x="3054" y="864"/>
                  </a:cubicBezTo>
                  <a:cubicBezTo>
                    <a:pt x="764" y="1340"/>
                    <a:pt x="0" y="2981"/>
                    <a:pt x="0" y="2981"/>
                  </a:cubicBezTo>
                  <a:lnTo>
                    <a:pt x="14243" y="2981"/>
                  </a:lnTo>
                  <a:lnTo>
                    <a:pt x="14258" y="490"/>
                  </a:lnTo>
                  <a:lnTo>
                    <a:pt x="14258" y="490"/>
                  </a:lnTo>
                  <a:cubicBezTo>
                    <a:pt x="12962" y="850"/>
                    <a:pt x="10989" y="1685"/>
                    <a:pt x="7604" y="1959"/>
                  </a:cubicBezTo>
                  <a:cubicBezTo>
                    <a:pt x="7230" y="1268"/>
                    <a:pt x="6567" y="576"/>
                    <a:pt x="5919"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4" name="Google Shape;323;p35">
              <a:extLst>
                <a:ext uri="{FF2B5EF4-FFF2-40B4-BE49-F238E27FC236}">
                  <a16:creationId xmlns:a16="http://schemas.microsoft.com/office/drawing/2014/main" id="{C345B905-6420-A1F8-7CF6-DDDAAF964F56}"/>
                </a:ext>
              </a:extLst>
            </p:cNvPr>
            <p:cNvSpPr/>
            <p:nvPr/>
          </p:nvSpPr>
          <p:spPr>
            <a:xfrm flipH="1">
              <a:off x="392635" y="2912396"/>
              <a:ext cx="413897" cy="1923192"/>
            </a:xfrm>
            <a:custGeom>
              <a:avLst/>
              <a:gdLst/>
              <a:ahLst/>
              <a:cxnLst/>
              <a:rect l="l" t="t" r="r" b="b"/>
              <a:pathLst>
                <a:path w="11133" h="51730" extrusionOk="0">
                  <a:moveTo>
                    <a:pt x="4494" y="0"/>
                  </a:moveTo>
                  <a:cubicBezTo>
                    <a:pt x="2679" y="0"/>
                    <a:pt x="994" y="764"/>
                    <a:pt x="447" y="2578"/>
                  </a:cubicBezTo>
                  <a:cubicBezTo>
                    <a:pt x="231" y="3284"/>
                    <a:pt x="101" y="4983"/>
                    <a:pt x="44" y="7345"/>
                  </a:cubicBezTo>
                  <a:cubicBezTo>
                    <a:pt x="44" y="7719"/>
                    <a:pt x="29" y="8108"/>
                    <a:pt x="29" y="8511"/>
                  </a:cubicBezTo>
                  <a:cubicBezTo>
                    <a:pt x="15" y="9332"/>
                    <a:pt x="15" y="10211"/>
                    <a:pt x="15" y="11132"/>
                  </a:cubicBezTo>
                  <a:cubicBezTo>
                    <a:pt x="1" y="24986"/>
                    <a:pt x="1253" y="50102"/>
                    <a:pt x="1253" y="50102"/>
                  </a:cubicBezTo>
                  <a:lnTo>
                    <a:pt x="8829" y="51730"/>
                  </a:lnTo>
                  <a:cubicBezTo>
                    <a:pt x="8829" y="51730"/>
                    <a:pt x="10182" y="22077"/>
                    <a:pt x="10730" y="11132"/>
                  </a:cubicBezTo>
                  <a:cubicBezTo>
                    <a:pt x="10787" y="10067"/>
                    <a:pt x="10830" y="9188"/>
                    <a:pt x="10859" y="8511"/>
                  </a:cubicBezTo>
                  <a:cubicBezTo>
                    <a:pt x="10888" y="7964"/>
                    <a:pt x="10917" y="7561"/>
                    <a:pt x="10931" y="7345"/>
                  </a:cubicBezTo>
                  <a:cubicBezTo>
                    <a:pt x="10931" y="7331"/>
                    <a:pt x="10931" y="7316"/>
                    <a:pt x="10931" y="7302"/>
                  </a:cubicBezTo>
                  <a:cubicBezTo>
                    <a:pt x="11133" y="4349"/>
                    <a:pt x="10355" y="3313"/>
                    <a:pt x="9433" y="2132"/>
                  </a:cubicBezTo>
                  <a:cubicBezTo>
                    <a:pt x="8411" y="821"/>
                    <a:pt x="6380" y="0"/>
                    <a:pt x="4494"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5" name="Google Shape;324;p35">
              <a:extLst>
                <a:ext uri="{FF2B5EF4-FFF2-40B4-BE49-F238E27FC236}">
                  <a16:creationId xmlns:a16="http://schemas.microsoft.com/office/drawing/2014/main" id="{530F55AD-9701-B770-2978-9EA42C3D8F64}"/>
                </a:ext>
              </a:extLst>
            </p:cNvPr>
            <p:cNvSpPr/>
            <p:nvPr/>
          </p:nvSpPr>
          <p:spPr>
            <a:xfrm flipH="1">
              <a:off x="392635" y="2912359"/>
              <a:ext cx="413377" cy="413934"/>
            </a:xfrm>
            <a:custGeom>
              <a:avLst/>
              <a:gdLst/>
              <a:ahLst/>
              <a:cxnLst/>
              <a:rect l="l" t="t" r="r" b="b"/>
              <a:pathLst>
                <a:path w="11119" h="11134" extrusionOk="0">
                  <a:moveTo>
                    <a:pt x="4484" y="0"/>
                  </a:moveTo>
                  <a:cubicBezTo>
                    <a:pt x="2667" y="0"/>
                    <a:pt x="977" y="762"/>
                    <a:pt x="433" y="2579"/>
                  </a:cubicBezTo>
                  <a:cubicBezTo>
                    <a:pt x="217" y="3285"/>
                    <a:pt x="102" y="4984"/>
                    <a:pt x="30" y="7332"/>
                  </a:cubicBezTo>
                  <a:cubicBezTo>
                    <a:pt x="30" y="7720"/>
                    <a:pt x="15" y="8109"/>
                    <a:pt x="15" y="8512"/>
                  </a:cubicBezTo>
                  <a:cubicBezTo>
                    <a:pt x="1" y="9333"/>
                    <a:pt x="1" y="10212"/>
                    <a:pt x="1" y="11133"/>
                  </a:cubicBezTo>
                  <a:lnTo>
                    <a:pt x="10716" y="11133"/>
                  </a:lnTo>
                  <a:cubicBezTo>
                    <a:pt x="10773" y="10068"/>
                    <a:pt x="10816" y="9175"/>
                    <a:pt x="10845" y="8512"/>
                  </a:cubicBezTo>
                  <a:cubicBezTo>
                    <a:pt x="10874" y="7965"/>
                    <a:pt x="10903" y="7562"/>
                    <a:pt x="10917" y="7332"/>
                  </a:cubicBezTo>
                  <a:cubicBezTo>
                    <a:pt x="10917" y="7332"/>
                    <a:pt x="10917" y="7317"/>
                    <a:pt x="10917" y="7303"/>
                  </a:cubicBezTo>
                  <a:cubicBezTo>
                    <a:pt x="11119" y="4350"/>
                    <a:pt x="10341" y="3314"/>
                    <a:pt x="9419" y="2133"/>
                  </a:cubicBezTo>
                  <a:cubicBezTo>
                    <a:pt x="8393" y="820"/>
                    <a:pt x="6370" y="0"/>
                    <a:pt x="4484"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6" name="Google Shape;325;p35">
              <a:extLst>
                <a:ext uri="{FF2B5EF4-FFF2-40B4-BE49-F238E27FC236}">
                  <a16:creationId xmlns:a16="http://schemas.microsoft.com/office/drawing/2014/main" id="{C6461255-8EA1-8DAE-E69D-33BD6F887D3D}"/>
                </a:ext>
              </a:extLst>
            </p:cNvPr>
            <p:cNvSpPr/>
            <p:nvPr/>
          </p:nvSpPr>
          <p:spPr>
            <a:xfrm flipH="1">
              <a:off x="-132051" y="4578580"/>
              <a:ext cx="445684" cy="424939"/>
            </a:xfrm>
            <a:custGeom>
              <a:avLst/>
              <a:gdLst/>
              <a:ahLst/>
              <a:cxnLst/>
              <a:rect l="l" t="t" r="r" b="b"/>
              <a:pathLst>
                <a:path w="11988" h="11430" extrusionOk="0">
                  <a:moveTo>
                    <a:pt x="9439" y="0"/>
                  </a:moveTo>
                  <a:lnTo>
                    <a:pt x="4370" y="2707"/>
                  </a:lnTo>
                  <a:cubicBezTo>
                    <a:pt x="4370" y="2707"/>
                    <a:pt x="5176" y="3845"/>
                    <a:pt x="3448" y="6308"/>
                  </a:cubicBezTo>
                  <a:cubicBezTo>
                    <a:pt x="2858" y="7114"/>
                    <a:pt x="2195" y="7878"/>
                    <a:pt x="1461" y="8569"/>
                  </a:cubicBezTo>
                  <a:cubicBezTo>
                    <a:pt x="856" y="9130"/>
                    <a:pt x="395" y="9850"/>
                    <a:pt x="136" y="10643"/>
                  </a:cubicBezTo>
                  <a:cubicBezTo>
                    <a:pt x="1" y="11058"/>
                    <a:pt x="331" y="11430"/>
                    <a:pt x="708" y="11430"/>
                  </a:cubicBezTo>
                  <a:cubicBezTo>
                    <a:pt x="814" y="11430"/>
                    <a:pt x="924" y="11400"/>
                    <a:pt x="1029" y="11334"/>
                  </a:cubicBezTo>
                  <a:lnTo>
                    <a:pt x="11988" y="4436"/>
                  </a:lnTo>
                  <a:lnTo>
                    <a:pt x="10750" y="2275"/>
                  </a:lnTo>
                  <a:lnTo>
                    <a:pt x="9439" y="0"/>
                  </a:lnTo>
                  <a:close/>
                </a:path>
              </a:pathLst>
            </a:custGeom>
            <a:solidFill>
              <a:srgbClr val="F7A68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7" name="Google Shape;326;p35">
              <a:extLst>
                <a:ext uri="{FF2B5EF4-FFF2-40B4-BE49-F238E27FC236}">
                  <a16:creationId xmlns:a16="http://schemas.microsoft.com/office/drawing/2014/main" id="{9B429271-325E-BAE5-6901-E5E7D97181B3}"/>
                </a:ext>
              </a:extLst>
            </p:cNvPr>
            <p:cNvSpPr/>
            <p:nvPr/>
          </p:nvSpPr>
          <p:spPr>
            <a:xfrm flipH="1">
              <a:off x="-132051" y="4663159"/>
              <a:ext cx="445684" cy="340360"/>
            </a:xfrm>
            <a:custGeom>
              <a:avLst/>
              <a:gdLst/>
              <a:ahLst/>
              <a:cxnLst/>
              <a:rect l="l" t="t" r="r" b="b"/>
              <a:pathLst>
                <a:path w="11988" h="9155" extrusionOk="0">
                  <a:moveTo>
                    <a:pt x="10750" y="0"/>
                  </a:moveTo>
                  <a:cubicBezTo>
                    <a:pt x="9828" y="1009"/>
                    <a:pt x="8575" y="2780"/>
                    <a:pt x="5867" y="4825"/>
                  </a:cubicBezTo>
                  <a:cubicBezTo>
                    <a:pt x="5205" y="4422"/>
                    <a:pt x="4283" y="4177"/>
                    <a:pt x="3448" y="4033"/>
                  </a:cubicBezTo>
                  <a:cubicBezTo>
                    <a:pt x="2858" y="4839"/>
                    <a:pt x="2195" y="5603"/>
                    <a:pt x="1461" y="6294"/>
                  </a:cubicBezTo>
                  <a:cubicBezTo>
                    <a:pt x="856" y="6855"/>
                    <a:pt x="395" y="7575"/>
                    <a:pt x="136" y="8368"/>
                  </a:cubicBezTo>
                  <a:cubicBezTo>
                    <a:pt x="1" y="8783"/>
                    <a:pt x="331" y="9155"/>
                    <a:pt x="708" y="9155"/>
                  </a:cubicBezTo>
                  <a:cubicBezTo>
                    <a:pt x="814" y="9155"/>
                    <a:pt x="924" y="9125"/>
                    <a:pt x="1029" y="9059"/>
                  </a:cubicBezTo>
                  <a:lnTo>
                    <a:pt x="11988" y="2161"/>
                  </a:lnTo>
                  <a:lnTo>
                    <a:pt x="10750" y="0"/>
                  </a:ln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8" name="Google Shape;327;p35">
              <a:extLst>
                <a:ext uri="{FF2B5EF4-FFF2-40B4-BE49-F238E27FC236}">
                  <a16:creationId xmlns:a16="http://schemas.microsoft.com/office/drawing/2014/main" id="{BF3B9E5F-A228-B819-4B2F-AE4C829D4190}"/>
                </a:ext>
              </a:extLst>
            </p:cNvPr>
            <p:cNvSpPr/>
            <p:nvPr/>
          </p:nvSpPr>
          <p:spPr>
            <a:xfrm flipH="1">
              <a:off x="-86026" y="3008760"/>
              <a:ext cx="691241" cy="1695108"/>
            </a:xfrm>
            <a:custGeom>
              <a:avLst/>
              <a:gdLst/>
              <a:ahLst/>
              <a:cxnLst/>
              <a:rect l="l" t="t" r="r" b="b"/>
              <a:pathLst>
                <a:path w="18593" h="45595" extrusionOk="0">
                  <a:moveTo>
                    <a:pt x="2766" y="1"/>
                  </a:moveTo>
                  <a:cubicBezTo>
                    <a:pt x="2766" y="1"/>
                    <a:pt x="2463" y="1988"/>
                    <a:pt x="2074" y="4825"/>
                  </a:cubicBezTo>
                  <a:cubicBezTo>
                    <a:pt x="1988" y="5516"/>
                    <a:pt x="1887" y="6251"/>
                    <a:pt x="1772" y="7028"/>
                  </a:cubicBezTo>
                  <a:cubicBezTo>
                    <a:pt x="1714" y="7518"/>
                    <a:pt x="1642" y="8022"/>
                    <a:pt x="1585" y="8540"/>
                  </a:cubicBezTo>
                  <a:cubicBezTo>
                    <a:pt x="807" y="14503"/>
                    <a:pt x="0" y="21718"/>
                    <a:pt x="360" y="23518"/>
                  </a:cubicBezTo>
                  <a:cubicBezTo>
                    <a:pt x="879" y="26124"/>
                    <a:pt x="11262" y="45595"/>
                    <a:pt x="11262" y="45595"/>
                  </a:cubicBezTo>
                  <a:lnTo>
                    <a:pt x="18593" y="44500"/>
                  </a:lnTo>
                  <a:lnTo>
                    <a:pt x="10139" y="23331"/>
                  </a:lnTo>
                  <a:lnTo>
                    <a:pt x="11968" y="8540"/>
                  </a:lnTo>
                  <a:lnTo>
                    <a:pt x="12141" y="7158"/>
                  </a:lnTo>
                  <a:lnTo>
                    <a:pt x="12746" y="2305"/>
                  </a:lnTo>
                  <a:lnTo>
                    <a:pt x="2766" y="1"/>
                  </a:ln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79" name="Google Shape;328;p35">
              <a:extLst>
                <a:ext uri="{FF2B5EF4-FFF2-40B4-BE49-F238E27FC236}">
                  <a16:creationId xmlns:a16="http://schemas.microsoft.com/office/drawing/2014/main" id="{81D3C933-A3C6-F556-0B79-F13318201DEC}"/>
                </a:ext>
              </a:extLst>
            </p:cNvPr>
            <p:cNvSpPr/>
            <p:nvPr/>
          </p:nvSpPr>
          <p:spPr>
            <a:xfrm flipH="1">
              <a:off x="131351" y="3008760"/>
              <a:ext cx="414975" cy="317533"/>
            </a:xfrm>
            <a:custGeom>
              <a:avLst/>
              <a:gdLst/>
              <a:ahLst/>
              <a:cxnLst/>
              <a:rect l="l" t="t" r="r" b="b"/>
              <a:pathLst>
                <a:path w="11162" h="8541" extrusionOk="0">
                  <a:moveTo>
                    <a:pt x="1182" y="1"/>
                  </a:moveTo>
                  <a:cubicBezTo>
                    <a:pt x="1182" y="1"/>
                    <a:pt x="879" y="1988"/>
                    <a:pt x="490" y="4825"/>
                  </a:cubicBezTo>
                  <a:cubicBezTo>
                    <a:pt x="404" y="5516"/>
                    <a:pt x="303" y="6251"/>
                    <a:pt x="188" y="7028"/>
                  </a:cubicBezTo>
                  <a:cubicBezTo>
                    <a:pt x="130" y="7518"/>
                    <a:pt x="58" y="8022"/>
                    <a:pt x="1" y="8540"/>
                  </a:cubicBezTo>
                  <a:lnTo>
                    <a:pt x="10384" y="8540"/>
                  </a:lnTo>
                  <a:lnTo>
                    <a:pt x="10557" y="7158"/>
                  </a:lnTo>
                  <a:lnTo>
                    <a:pt x="11162" y="2305"/>
                  </a:lnTo>
                  <a:lnTo>
                    <a:pt x="1182" y="1"/>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0" name="Google Shape;329;p35">
              <a:extLst>
                <a:ext uri="{FF2B5EF4-FFF2-40B4-BE49-F238E27FC236}">
                  <a16:creationId xmlns:a16="http://schemas.microsoft.com/office/drawing/2014/main" id="{8FFB763D-08A5-04E4-736F-400FA99A8F6F}"/>
                </a:ext>
              </a:extLst>
            </p:cNvPr>
            <p:cNvSpPr/>
            <p:nvPr/>
          </p:nvSpPr>
          <p:spPr>
            <a:xfrm flipH="1">
              <a:off x="236303" y="1648286"/>
              <a:ext cx="488326" cy="442933"/>
            </a:xfrm>
            <a:custGeom>
              <a:avLst/>
              <a:gdLst/>
              <a:ahLst/>
              <a:cxnLst/>
              <a:rect l="l" t="t" r="r" b="b"/>
              <a:pathLst>
                <a:path w="13135" h="11914" extrusionOk="0">
                  <a:moveTo>
                    <a:pt x="6784" y="1"/>
                  </a:moveTo>
                  <a:cubicBezTo>
                    <a:pt x="6366" y="1"/>
                    <a:pt x="5978" y="203"/>
                    <a:pt x="5718" y="534"/>
                  </a:cubicBezTo>
                  <a:cubicBezTo>
                    <a:pt x="5417" y="198"/>
                    <a:pt x="4994" y="11"/>
                    <a:pt x="4555" y="11"/>
                  </a:cubicBezTo>
                  <a:cubicBezTo>
                    <a:pt x="4449" y="11"/>
                    <a:pt x="4342" y="22"/>
                    <a:pt x="4235" y="44"/>
                  </a:cubicBezTo>
                  <a:cubicBezTo>
                    <a:pt x="3688" y="159"/>
                    <a:pt x="3256" y="548"/>
                    <a:pt x="3083" y="1067"/>
                  </a:cubicBezTo>
                  <a:cubicBezTo>
                    <a:pt x="2881" y="943"/>
                    <a:pt x="2652" y="881"/>
                    <a:pt x="2424" y="881"/>
                  </a:cubicBezTo>
                  <a:cubicBezTo>
                    <a:pt x="2148" y="881"/>
                    <a:pt x="1871" y="972"/>
                    <a:pt x="1643" y="1153"/>
                  </a:cubicBezTo>
                  <a:cubicBezTo>
                    <a:pt x="1254" y="1499"/>
                    <a:pt x="1139" y="2060"/>
                    <a:pt x="1355" y="2536"/>
                  </a:cubicBezTo>
                  <a:cubicBezTo>
                    <a:pt x="1293" y="2501"/>
                    <a:pt x="1229" y="2487"/>
                    <a:pt x="1164" y="2487"/>
                  </a:cubicBezTo>
                  <a:cubicBezTo>
                    <a:pt x="956" y="2487"/>
                    <a:pt x="738" y="2638"/>
                    <a:pt x="563" y="2780"/>
                  </a:cubicBezTo>
                  <a:cubicBezTo>
                    <a:pt x="332" y="2968"/>
                    <a:pt x="188" y="3241"/>
                    <a:pt x="159" y="3529"/>
                  </a:cubicBezTo>
                  <a:cubicBezTo>
                    <a:pt x="73" y="3947"/>
                    <a:pt x="203" y="4451"/>
                    <a:pt x="577" y="4667"/>
                  </a:cubicBezTo>
                  <a:cubicBezTo>
                    <a:pt x="203" y="4753"/>
                    <a:pt x="1" y="5185"/>
                    <a:pt x="15" y="5560"/>
                  </a:cubicBezTo>
                  <a:cubicBezTo>
                    <a:pt x="30" y="5949"/>
                    <a:pt x="303" y="6265"/>
                    <a:pt x="678" y="6352"/>
                  </a:cubicBezTo>
                  <a:cubicBezTo>
                    <a:pt x="664" y="6349"/>
                    <a:pt x="651" y="6348"/>
                    <a:pt x="638" y="6348"/>
                  </a:cubicBezTo>
                  <a:cubicBezTo>
                    <a:pt x="437" y="6348"/>
                    <a:pt x="258" y="6640"/>
                    <a:pt x="231" y="6856"/>
                  </a:cubicBezTo>
                  <a:cubicBezTo>
                    <a:pt x="217" y="7086"/>
                    <a:pt x="318" y="7317"/>
                    <a:pt x="505" y="7461"/>
                  </a:cubicBezTo>
                  <a:cubicBezTo>
                    <a:pt x="692" y="7605"/>
                    <a:pt x="908" y="7706"/>
                    <a:pt x="1124" y="7778"/>
                  </a:cubicBezTo>
                  <a:cubicBezTo>
                    <a:pt x="865" y="8224"/>
                    <a:pt x="1139" y="8843"/>
                    <a:pt x="1571" y="9131"/>
                  </a:cubicBezTo>
                  <a:cubicBezTo>
                    <a:pt x="1756" y="9244"/>
                    <a:pt x="1962" y="9306"/>
                    <a:pt x="2175" y="9306"/>
                  </a:cubicBezTo>
                  <a:cubicBezTo>
                    <a:pt x="2261" y="9306"/>
                    <a:pt x="2348" y="9296"/>
                    <a:pt x="2435" y="9275"/>
                  </a:cubicBezTo>
                  <a:lnTo>
                    <a:pt x="2435" y="9275"/>
                  </a:lnTo>
                  <a:cubicBezTo>
                    <a:pt x="2262" y="9563"/>
                    <a:pt x="2262" y="9923"/>
                    <a:pt x="2435" y="10226"/>
                  </a:cubicBezTo>
                  <a:cubicBezTo>
                    <a:pt x="2590" y="10441"/>
                    <a:pt x="2835" y="10557"/>
                    <a:pt x="3087" y="10557"/>
                  </a:cubicBezTo>
                  <a:cubicBezTo>
                    <a:pt x="3139" y="10557"/>
                    <a:pt x="3190" y="10552"/>
                    <a:pt x="3241" y="10543"/>
                  </a:cubicBezTo>
                  <a:cubicBezTo>
                    <a:pt x="3256" y="10931"/>
                    <a:pt x="3702" y="11335"/>
                    <a:pt x="4077" y="11435"/>
                  </a:cubicBezTo>
                  <a:cubicBezTo>
                    <a:pt x="4147" y="11451"/>
                    <a:pt x="4218" y="11459"/>
                    <a:pt x="4287" y="11459"/>
                  </a:cubicBezTo>
                  <a:cubicBezTo>
                    <a:pt x="4601" y="11459"/>
                    <a:pt x="4893" y="11303"/>
                    <a:pt x="5070" y="11032"/>
                  </a:cubicBezTo>
                  <a:cubicBezTo>
                    <a:pt x="5257" y="11234"/>
                    <a:pt x="5445" y="11421"/>
                    <a:pt x="5675" y="11594"/>
                  </a:cubicBezTo>
                  <a:cubicBezTo>
                    <a:pt x="5820" y="11683"/>
                    <a:pt x="5991" y="11738"/>
                    <a:pt x="6161" y="11738"/>
                  </a:cubicBezTo>
                  <a:cubicBezTo>
                    <a:pt x="6211" y="11738"/>
                    <a:pt x="6260" y="11733"/>
                    <a:pt x="6309" y="11724"/>
                  </a:cubicBezTo>
                  <a:cubicBezTo>
                    <a:pt x="6539" y="11680"/>
                    <a:pt x="6712" y="11507"/>
                    <a:pt x="6755" y="11277"/>
                  </a:cubicBezTo>
                  <a:cubicBezTo>
                    <a:pt x="6928" y="11580"/>
                    <a:pt x="7216" y="11810"/>
                    <a:pt x="7562" y="11896"/>
                  </a:cubicBezTo>
                  <a:cubicBezTo>
                    <a:pt x="7626" y="11908"/>
                    <a:pt x="7690" y="11914"/>
                    <a:pt x="7755" y="11914"/>
                  </a:cubicBezTo>
                  <a:cubicBezTo>
                    <a:pt x="8009" y="11914"/>
                    <a:pt x="8262" y="11824"/>
                    <a:pt x="8469" y="11652"/>
                  </a:cubicBezTo>
                  <a:cubicBezTo>
                    <a:pt x="8587" y="11769"/>
                    <a:pt x="8766" y="11823"/>
                    <a:pt x="8953" y="11823"/>
                  </a:cubicBezTo>
                  <a:cubicBezTo>
                    <a:pt x="9199" y="11823"/>
                    <a:pt x="9459" y="11729"/>
                    <a:pt x="9607" y="11565"/>
                  </a:cubicBezTo>
                  <a:cubicBezTo>
                    <a:pt x="9851" y="11277"/>
                    <a:pt x="9837" y="10744"/>
                    <a:pt x="9535" y="10514"/>
                  </a:cubicBezTo>
                  <a:lnTo>
                    <a:pt x="9535" y="10514"/>
                  </a:lnTo>
                  <a:cubicBezTo>
                    <a:pt x="9751" y="10629"/>
                    <a:pt x="9981" y="10701"/>
                    <a:pt x="10226" y="10701"/>
                  </a:cubicBezTo>
                  <a:cubicBezTo>
                    <a:pt x="10238" y="10702"/>
                    <a:pt x="10251" y="10702"/>
                    <a:pt x="10263" y="10702"/>
                  </a:cubicBezTo>
                  <a:cubicBezTo>
                    <a:pt x="10494" y="10702"/>
                    <a:pt x="10708" y="10575"/>
                    <a:pt x="10831" y="10370"/>
                  </a:cubicBezTo>
                  <a:cubicBezTo>
                    <a:pt x="10946" y="10154"/>
                    <a:pt x="10874" y="9880"/>
                    <a:pt x="10672" y="9751"/>
                  </a:cubicBezTo>
                  <a:cubicBezTo>
                    <a:pt x="10845" y="9751"/>
                    <a:pt x="11107" y="9799"/>
                    <a:pt x="11318" y="9799"/>
                  </a:cubicBezTo>
                  <a:cubicBezTo>
                    <a:pt x="11389" y="9799"/>
                    <a:pt x="11454" y="9794"/>
                    <a:pt x="11508" y="9779"/>
                  </a:cubicBezTo>
                  <a:cubicBezTo>
                    <a:pt x="11738" y="9736"/>
                    <a:pt x="11940" y="9592"/>
                    <a:pt x="12069" y="9391"/>
                  </a:cubicBezTo>
                  <a:cubicBezTo>
                    <a:pt x="12170" y="9189"/>
                    <a:pt x="12170" y="8930"/>
                    <a:pt x="12040" y="8742"/>
                  </a:cubicBezTo>
                  <a:lnTo>
                    <a:pt x="12040" y="8742"/>
                  </a:lnTo>
                  <a:cubicBezTo>
                    <a:pt x="12047" y="8743"/>
                    <a:pt x="12054" y="8743"/>
                    <a:pt x="12061" y="8743"/>
                  </a:cubicBezTo>
                  <a:cubicBezTo>
                    <a:pt x="12385" y="8743"/>
                    <a:pt x="12704" y="8405"/>
                    <a:pt x="12775" y="8080"/>
                  </a:cubicBezTo>
                  <a:cubicBezTo>
                    <a:pt x="12818" y="7734"/>
                    <a:pt x="12616" y="7403"/>
                    <a:pt x="12285" y="7288"/>
                  </a:cubicBezTo>
                  <a:cubicBezTo>
                    <a:pt x="12688" y="7245"/>
                    <a:pt x="13020" y="6942"/>
                    <a:pt x="13092" y="6539"/>
                  </a:cubicBezTo>
                  <a:cubicBezTo>
                    <a:pt x="13135" y="6150"/>
                    <a:pt x="12890" y="5776"/>
                    <a:pt x="12516" y="5646"/>
                  </a:cubicBezTo>
                  <a:cubicBezTo>
                    <a:pt x="12833" y="5416"/>
                    <a:pt x="12890" y="4883"/>
                    <a:pt x="12761" y="4508"/>
                  </a:cubicBezTo>
                  <a:cubicBezTo>
                    <a:pt x="12624" y="4154"/>
                    <a:pt x="12294" y="3916"/>
                    <a:pt x="11917" y="3916"/>
                  </a:cubicBezTo>
                  <a:cubicBezTo>
                    <a:pt x="11896" y="3916"/>
                    <a:pt x="11875" y="3916"/>
                    <a:pt x="11853" y="3918"/>
                  </a:cubicBezTo>
                  <a:cubicBezTo>
                    <a:pt x="12040" y="3472"/>
                    <a:pt x="11796" y="2766"/>
                    <a:pt x="11436" y="2464"/>
                  </a:cubicBezTo>
                  <a:cubicBezTo>
                    <a:pt x="11222" y="2289"/>
                    <a:pt x="10964" y="2202"/>
                    <a:pt x="10706" y="2202"/>
                  </a:cubicBezTo>
                  <a:cubicBezTo>
                    <a:pt x="10495" y="2202"/>
                    <a:pt x="10284" y="2260"/>
                    <a:pt x="10096" y="2377"/>
                  </a:cubicBezTo>
                  <a:cubicBezTo>
                    <a:pt x="10211" y="1830"/>
                    <a:pt x="9995" y="1254"/>
                    <a:pt x="9563" y="894"/>
                  </a:cubicBezTo>
                  <a:cubicBezTo>
                    <a:pt x="9310" y="720"/>
                    <a:pt x="9017" y="632"/>
                    <a:pt x="8724" y="632"/>
                  </a:cubicBezTo>
                  <a:cubicBezTo>
                    <a:pt x="8484" y="632"/>
                    <a:pt x="8243" y="691"/>
                    <a:pt x="8022" y="807"/>
                  </a:cubicBezTo>
                  <a:cubicBezTo>
                    <a:pt x="7806" y="375"/>
                    <a:pt x="7389" y="73"/>
                    <a:pt x="6914"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1" name="Google Shape;330;p35">
              <a:extLst>
                <a:ext uri="{FF2B5EF4-FFF2-40B4-BE49-F238E27FC236}">
                  <a16:creationId xmlns:a16="http://schemas.microsoft.com/office/drawing/2014/main" id="{67FA343D-F520-D5DB-019A-B2AE4E659EA2}"/>
                </a:ext>
              </a:extLst>
            </p:cNvPr>
            <p:cNvSpPr/>
            <p:nvPr/>
          </p:nvSpPr>
          <p:spPr>
            <a:xfrm flipH="1">
              <a:off x="86924" y="2097948"/>
              <a:ext cx="767269" cy="1113764"/>
            </a:xfrm>
            <a:custGeom>
              <a:avLst/>
              <a:gdLst/>
              <a:ahLst/>
              <a:cxnLst/>
              <a:rect l="l" t="t" r="r" b="b"/>
              <a:pathLst>
                <a:path w="20638" h="29958" extrusionOk="0">
                  <a:moveTo>
                    <a:pt x="12225" y="1"/>
                  </a:moveTo>
                  <a:cubicBezTo>
                    <a:pt x="12140" y="1"/>
                    <a:pt x="12054" y="1"/>
                    <a:pt x="11968" y="3"/>
                  </a:cubicBezTo>
                  <a:cubicBezTo>
                    <a:pt x="9736" y="3"/>
                    <a:pt x="7432" y="248"/>
                    <a:pt x="7432" y="248"/>
                  </a:cubicBezTo>
                  <a:cubicBezTo>
                    <a:pt x="7144" y="277"/>
                    <a:pt x="6856" y="320"/>
                    <a:pt x="6568" y="406"/>
                  </a:cubicBezTo>
                  <a:cubicBezTo>
                    <a:pt x="6525" y="406"/>
                    <a:pt x="6496" y="421"/>
                    <a:pt x="6453" y="435"/>
                  </a:cubicBezTo>
                  <a:cubicBezTo>
                    <a:pt x="5833" y="608"/>
                    <a:pt x="5085" y="953"/>
                    <a:pt x="4710" y="1601"/>
                  </a:cubicBezTo>
                  <a:cubicBezTo>
                    <a:pt x="4422" y="2120"/>
                    <a:pt x="4235" y="4266"/>
                    <a:pt x="4120" y="6685"/>
                  </a:cubicBezTo>
                  <a:cubicBezTo>
                    <a:pt x="4048" y="7837"/>
                    <a:pt x="4552" y="13915"/>
                    <a:pt x="4552" y="14447"/>
                  </a:cubicBezTo>
                  <a:cubicBezTo>
                    <a:pt x="4364" y="15340"/>
                    <a:pt x="663" y="26343"/>
                    <a:pt x="1" y="29958"/>
                  </a:cubicBezTo>
                  <a:lnTo>
                    <a:pt x="20638" y="29958"/>
                  </a:lnTo>
                  <a:cubicBezTo>
                    <a:pt x="20638" y="29958"/>
                    <a:pt x="18146" y="19099"/>
                    <a:pt x="17671" y="16176"/>
                  </a:cubicBezTo>
                  <a:cubicBezTo>
                    <a:pt x="18420" y="11337"/>
                    <a:pt x="19270" y="7060"/>
                    <a:pt x="19327" y="4554"/>
                  </a:cubicBezTo>
                  <a:cubicBezTo>
                    <a:pt x="19371" y="3128"/>
                    <a:pt x="19270" y="2192"/>
                    <a:pt x="19025" y="1875"/>
                  </a:cubicBezTo>
                  <a:cubicBezTo>
                    <a:pt x="18449" y="1126"/>
                    <a:pt x="17383" y="694"/>
                    <a:pt x="15540" y="349"/>
                  </a:cubicBezTo>
                  <a:cubicBezTo>
                    <a:pt x="15511" y="334"/>
                    <a:pt x="15482" y="334"/>
                    <a:pt x="15439" y="320"/>
                  </a:cubicBezTo>
                  <a:cubicBezTo>
                    <a:pt x="15151" y="277"/>
                    <a:pt x="14834" y="219"/>
                    <a:pt x="14489" y="161"/>
                  </a:cubicBezTo>
                  <a:cubicBezTo>
                    <a:pt x="13738" y="58"/>
                    <a:pt x="12987" y="1"/>
                    <a:pt x="12225" y="1"/>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2" name="Google Shape;331;p35">
              <a:extLst>
                <a:ext uri="{FF2B5EF4-FFF2-40B4-BE49-F238E27FC236}">
                  <a16:creationId xmlns:a16="http://schemas.microsoft.com/office/drawing/2014/main" id="{521472DA-7765-E990-83FD-7B1A5E28DD0D}"/>
                </a:ext>
              </a:extLst>
            </p:cNvPr>
            <p:cNvSpPr/>
            <p:nvPr/>
          </p:nvSpPr>
          <p:spPr>
            <a:xfrm flipH="1">
              <a:off x="276455" y="2098023"/>
              <a:ext cx="337869" cy="227080"/>
            </a:xfrm>
            <a:custGeom>
              <a:avLst/>
              <a:gdLst/>
              <a:ahLst/>
              <a:cxnLst/>
              <a:rect l="l" t="t" r="r" b="b"/>
              <a:pathLst>
                <a:path w="9088" h="6108" extrusionOk="0">
                  <a:moveTo>
                    <a:pt x="5498" y="0"/>
                  </a:moveTo>
                  <a:cubicBezTo>
                    <a:pt x="3278" y="0"/>
                    <a:pt x="980" y="246"/>
                    <a:pt x="980" y="246"/>
                  </a:cubicBezTo>
                  <a:cubicBezTo>
                    <a:pt x="692" y="275"/>
                    <a:pt x="404" y="318"/>
                    <a:pt x="116" y="404"/>
                  </a:cubicBezTo>
                  <a:cubicBezTo>
                    <a:pt x="73" y="404"/>
                    <a:pt x="44" y="419"/>
                    <a:pt x="1" y="433"/>
                  </a:cubicBezTo>
                  <a:cubicBezTo>
                    <a:pt x="505" y="2219"/>
                    <a:pt x="1902" y="5877"/>
                    <a:pt x="2751" y="6107"/>
                  </a:cubicBezTo>
                  <a:cubicBezTo>
                    <a:pt x="4566" y="5445"/>
                    <a:pt x="7475" y="2320"/>
                    <a:pt x="9088" y="347"/>
                  </a:cubicBezTo>
                  <a:cubicBezTo>
                    <a:pt x="9059" y="332"/>
                    <a:pt x="9016" y="332"/>
                    <a:pt x="8987" y="318"/>
                  </a:cubicBezTo>
                  <a:cubicBezTo>
                    <a:pt x="8699" y="275"/>
                    <a:pt x="8382" y="217"/>
                    <a:pt x="8037" y="159"/>
                  </a:cubicBezTo>
                  <a:cubicBezTo>
                    <a:pt x="7314" y="42"/>
                    <a:pt x="6413" y="0"/>
                    <a:pt x="5498"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3" name="Google Shape;332;p35">
              <a:extLst>
                <a:ext uri="{FF2B5EF4-FFF2-40B4-BE49-F238E27FC236}">
                  <a16:creationId xmlns:a16="http://schemas.microsoft.com/office/drawing/2014/main" id="{AE135CC2-FEED-1869-19FF-AAEF3C791FCA}"/>
                </a:ext>
              </a:extLst>
            </p:cNvPr>
            <p:cNvSpPr/>
            <p:nvPr/>
          </p:nvSpPr>
          <p:spPr>
            <a:xfrm flipH="1">
              <a:off x="296271" y="2386631"/>
              <a:ext cx="152056" cy="174660"/>
            </a:xfrm>
            <a:custGeom>
              <a:avLst/>
              <a:gdLst/>
              <a:ahLst/>
              <a:cxnLst/>
              <a:rect l="l" t="t" r="r" b="b"/>
              <a:pathLst>
                <a:path w="4090" h="4698" extrusionOk="0">
                  <a:moveTo>
                    <a:pt x="0" y="0"/>
                  </a:moveTo>
                  <a:lnTo>
                    <a:pt x="0" y="3269"/>
                  </a:lnTo>
                  <a:cubicBezTo>
                    <a:pt x="0" y="3269"/>
                    <a:pt x="86" y="4234"/>
                    <a:pt x="1368" y="4594"/>
                  </a:cubicBezTo>
                  <a:cubicBezTo>
                    <a:pt x="1620" y="4666"/>
                    <a:pt x="1869" y="4698"/>
                    <a:pt x="2108" y="4698"/>
                  </a:cubicBezTo>
                  <a:cubicBezTo>
                    <a:pt x="3069" y="4698"/>
                    <a:pt x="3857" y="4183"/>
                    <a:pt x="3960" y="3687"/>
                  </a:cubicBezTo>
                  <a:cubicBezTo>
                    <a:pt x="4090" y="2996"/>
                    <a:pt x="4004" y="159"/>
                    <a:pt x="4004" y="87"/>
                  </a:cubicBezTo>
                  <a:lnTo>
                    <a:pt x="0" y="0"/>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4" name="Google Shape;333;p35">
              <a:extLst>
                <a:ext uri="{FF2B5EF4-FFF2-40B4-BE49-F238E27FC236}">
                  <a16:creationId xmlns:a16="http://schemas.microsoft.com/office/drawing/2014/main" id="{0521B1C5-F202-A3EF-61A4-49A0B65C49BB}"/>
                </a:ext>
              </a:extLst>
            </p:cNvPr>
            <p:cNvSpPr/>
            <p:nvPr/>
          </p:nvSpPr>
          <p:spPr>
            <a:xfrm flipH="1">
              <a:off x="315529" y="1776809"/>
              <a:ext cx="335750" cy="514016"/>
            </a:xfrm>
            <a:custGeom>
              <a:avLst/>
              <a:gdLst/>
              <a:ahLst/>
              <a:cxnLst/>
              <a:rect l="l" t="t" r="r" b="b"/>
              <a:pathLst>
                <a:path w="9031" h="13826" extrusionOk="0">
                  <a:moveTo>
                    <a:pt x="1038" y="0"/>
                  </a:moveTo>
                  <a:lnTo>
                    <a:pt x="1038" y="0"/>
                  </a:lnTo>
                  <a:cubicBezTo>
                    <a:pt x="692" y="418"/>
                    <a:pt x="519" y="951"/>
                    <a:pt x="563" y="1498"/>
                  </a:cubicBezTo>
                  <a:cubicBezTo>
                    <a:pt x="649" y="2290"/>
                    <a:pt x="793" y="2722"/>
                    <a:pt x="591" y="3168"/>
                  </a:cubicBezTo>
                  <a:cubicBezTo>
                    <a:pt x="390" y="3586"/>
                    <a:pt x="1" y="3557"/>
                    <a:pt x="30" y="3759"/>
                  </a:cubicBezTo>
                  <a:cubicBezTo>
                    <a:pt x="44" y="3961"/>
                    <a:pt x="692" y="4033"/>
                    <a:pt x="692" y="4609"/>
                  </a:cubicBezTo>
                  <a:cubicBezTo>
                    <a:pt x="707" y="5213"/>
                    <a:pt x="692" y="6121"/>
                    <a:pt x="908" y="6308"/>
                  </a:cubicBezTo>
                  <a:cubicBezTo>
                    <a:pt x="1112" y="6475"/>
                    <a:pt x="1466" y="6564"/>
                    <a:pt x="1923" y="6564"/>
                  </a:cubicBezTo>
                  <a:cubicBezTo>
                    <a:pt x="2175" y="6564"/>
                    <a:pt x="2459" y="6537"/>
                    <a:pt x="2766" y="6481"/>
                  </a:cubicBezTo>
                  <a:cubicBezTo>
                    <a:pt x="2867" y="6466"/>
                    <a:pt x="2939" y="6452"/>
                    <a:pt x="3025" y="6452"/>
                  </a:cubicBezTo>
                  <a:cubicBezTo>
                    <a:pt x="3077" y="6447"/>
                    <a:pt x="3126" y="6445"/>
                    <a:pt x="3170" y="6445"/>
                  </a:cubicBezTo>
                  <a:cubicBezTo>
                    <a:pt x="3654" y="6445"/>
                    <a:pt x="3703" y="6715"/>
                    <a:pt x="3716" y="6913"/>
                  </a:cubicBezTo>
                  <a:cubicBezTo>
                    <a:pt x="3760" y="7431"/>
                    <a:pt x="3587" y="7950"/>
                    <a:pt x="3241" y="8353"/>
                  </a:cubicBezTo>
                  <a:cubicBezTo>
                    <a:pt x="2924" y="8699"/>
                    <a:pt x="1974" y="8886"/>
                    <a:pt x="1974" y="8886"/>
                  </a:cubicBezTo>
                  <a:cubicBezTo>
                    <a:pt x="1974" y="8886"/>
                    <a:pt x="3040" y="13595"/>
                    <a:pt x="3990" y="13825"/>
                  </a:cubicBezTo>
                  <a:cubicBezTo>
                    <a:pt x="4782" y="13235"/>
                    <a:pt x="7518" y="10268"/>
                    <a:pt x="9031" y="8799"/>
                  </a:cubicBezTo>
                  <a:cubicBezTo>
                    <a:pt x="8066" y="8483"/>
                    <a:pt x="7101" y="7964"/>
                    <a:pt x="6784" y="7028"/>
                  </a:cubicBezTo>
                  <a:cubicBezTo>
                    <a:pt x="6467" y="6092"/>
                    <a:pt x="6741" y="3759"/>
                    <a:pt x="6741" y="3759"/>
                  </a:cubicBezTo>
                  <a:lnTo>
                    <a:pt x="6741" y="3759"/>
                  </a:lnTo>
                  <a:cubicBezTo>
                    <a:pt x="6741" y="3759"/>
                    <a:pt x="6814" y="3797"/>
                    <a:pt x="6950" y="3797"/>
                  </a:cubicBezTo>
                  <a:cubicBezTo>
                    <a:pt x="7064" y="3797"/>
                    <a:pt x="7221" y="3771"/>
                    <a:pt x="7418" y="3673"/>
                  </a:cubicBezTo>
                  <a:cubicBezTo>
                    <a:pt x="7850" y="3442"/>
                    <a:pt x="8224" y="1412"/>
                    <a:pt x="7518" y="1239"/>
                  </a:cubicBezTo>
                  <a:cubicBezTo>
                    <a:pt x="7444" y="1221"/>
                    <a:pt x="7373" y="1213"/>
                    <a:pt x="7305" y="1213"/>
                  </a:cubicBezTo>
                  <a:cubicBezTo>
                    <a:pt x="6923" y="1213"/>
                    <a:pt x="6634" y="1472"/>
                    <a:pt x="6438" y="1815"/>
                  </a:cubicBezTo>
                  <a:cubicBezTo>
                    <a:pt x="6352" y="1988"/>
                    <a:pt x="6294" y="2448"/>
                    <a:pt x="6093" y="2506"/>
                  </a:cubicBezTo>
                  <a:cubicBezTo>
                    <a:pt x="6076" y="2510"/>
                    <a:pt x="6060" y="2512"/>
                    <a:pt x="6044" y="2512"/>
                  </a:cubicBezTo>
                  <a:cubicBezTo>
                    <a:pt x="5831" y="2512"/>
                    <a:pt x="5629" y="2177"/>
                    <a:pt x="5589" y="2016"/>
                  </a:cubicBezTo>
                  <a:cubicBezTo>
                    <a:pt x="5531" y="1743"/>
                    <a:pt x="5661" y="1469"/>
                    <a:pt x="5905" y="1325"/>
                  </a:cubicBezTo>
                  <a:lnTo>
                    <a:pt x="5905" y="1325"/>
                  </a:lnTo>
                  <a:cubicBezTo>
                    <a:pt x="5823" y="1359"/>
                    <a:pt x="5739" y="1374"/>
                    <a:pt x="5658" y="1374"/>
                  </a:cubicBezTo>
                  <a:cubicBezTo>
                    <a:pt x="5287" y="1374"/>
                    <a:pt x="4968" y="1050"/>
                    <a:pt x="5027" y="648"/>
                  </a:cubicBezTo>
                  <a:lnTo>
                    <a:pt x="5027" y="648"/>
                  </a:lnTo>
                  <a:cubicBezTo>
                    <a:pt x="4943" y="1070"/>
                    <a:pt x="4587" y="1304"/>
                    <a:pt x="4228" y="1304"/>
                  </a:cubicBezTo>
                  <a:cubicBezTo>
                    <a:pt x="3974" y="1304"/>
                    <a:pt x="3719" y="1187"/>
                    <a:pt x="3558" y="936"/>
                  </a:cubicBezTo>
                  <a:cubicBezTo>
                    <a:pt x="3531" y="1313"/>
                    <a:pt x="3216" y="1589"/>
                    <a:pt x="2846" y="1589"/>
                  </a:cubicBezTo>
                  <a:cubicBezTo>
                    <a:pt x="2820" y="1589"/>
                    <a:pt x="2793" y="1587"/>
                    <a:pt x="2766" y="1584"/>
                  </a:cubicBezTo>
                  <a:cubicBezTo>
                    <a:pt x="2377" y="1527"/>
                    <a:pt x="2104" y="1138"/>
                    <a:pt x="2190" y="749"/>
                  </a:cubicBezTo>
                  <a:lnTo>
                    <a:pt x="2190" y="749"/>
                  </a:lnTo>
                  <a:cubicBezTo>
                    <a:pt x="2059" y="896"/>
                    <a:pt x="1877" y="974"/>
                    <a:pt x="1694" y="974"/>
                  </a:cubicBezTo>
                  <a:cubicBezTo>
                    <a:pt x="1555" y="974"/>
                    <a:pt x="1415" y="929"/>
                    <a:pt x="1297" y="835"/>
                  </a:cubicBezTo>
                  <a:cubicBezTo>
                    <a:pt x="1009" y="591"/>
                    <a:pt x="1225" y="187"/>
                    <a:pt x="1038" y="0"/>
                  </a:cubicBezTo>
                  <a:close/>
                </a:path>
              </a:pathLst>
            </a:custGeom>
            <a:solidFill>
              <a:srgbClr val="F7A68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5" name="Google Shape;334;p35">
              <a:extLst>
                <a:ext uri="{FF2B5EF4-FFF2-40B4-BE49-F238E27FC236}">
                  <a16:creationId xmlns:a16="http://schemas.microsoft.com/office/drawing/2014/main" id="{CB50A8FA-98E5-99CB-810B-1ED0E762A326}"/>
                </a:ext>
              </a:extLst>
            </p:cNvPr>
            <p:cNvSpPr/>
            <p:nvPr/>
          </p:nvSpPr>
          <p:spPr>
            <a:xfrm flipH="1">
              <a:off x="315529" y="1894067"/>
              <a:ext cx="262399" cy="396758"/>
            </a:xfrm>
            <a:custGeom>
              <a:avLst/>
              <a:gdLst/>
              <a:ahLst/>
              <a:cxnLst/>
              <a:rect l="l" t="t" r="r" b="b"/>
              <a:pathLst>
                <a:path w="7058" h="10672" extrusionOk="0">
                  <a:moveTo>
                    <a:pt x="4336" y="0"/>
                  </a:moveTo>
                  <a:cubicBezTo>
                    <a:pt x="4278" y="302"/>
                    <a:pt x="4220" y="490"/>
                    <a:pt x="4192" y="634"/>
                  </a:cubicBezTo>
                  <a:cubicBezTo>
                    <a:pt x="3544" y="2664"/>
                    <a:pt x="1729" y="3168"/>
                    <a:pt x="1052" y="3298"/>
                  </a:cubicBezTo>
                  <a:cubicBezTo>
                    <a:pt x="1104" y="3293"/>
                    <a:pt x="1153" y="3291"/>
                    <a:pt x="1197" y="3291"/>
                  </a:cubicBezTo>
                  <a:cubicBezTo>
                    <a:pt x="1681" y="3291"/>
                    <a:pt x="1730" y="3561"/>
                    <a:pt x="1743" y="3759"/>
                  </a:cubicBezTo>
                  <a:cubicBezTo>
                    <a:pt x="1787" y="4277"/>
                    <a:pt x="1614" y="4796"/>
                    <a:pt x="1268" y="5185"/>
                  </a:cubicBezTo>
                  <a:cubicBezTo>
                    <a:pt x="951" y="5545"/>
                    <a:pt x="1" y="5732"/>
                    <a:pt x="1" y="5732"/>
                  </a:cubicBezTo>
                  <a:cubicBezTo>
                    <a:pt x="1" y="5732"/>
                    <a:pt x="1067" y="10441"/>
                    <a:pt x="2017" y="10671"/>
                  </a:cubicBezTo>
                  <a:cubicBezTo>
                    <a:pt x="2809" y="10081"/>
                    <a:pt x="5545" y="7114"/>
                    <a:pt x="7058" y="5645"/>
                  </a:cubicBezTo>
                  <a:cubicBezTo>
                    <a:pt x="6093" y="5329"/>
                    <a:pt x="5128" y="4810"/>
                    <a:pt x="4811" y="3874"/>
                  </a:cubicBezTo>
                  <a:cubicBezTo>
                    <a:pt x="4494" y="2938"/>
                    <a:pt x="4768" y="605"/>
                    <a:pt x="4768" y="605"/>
                  </a:cubicBezTo>
                  <a:cubicBezTo>
                    <a:pt x="4768" y="605"/>
                    <a:pt x="4422" y="519"/>
                    <a:pt x="4336" y="0"/>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6" name="Google Shape;335;p35">
              <a:extLst>
                <a:ext uri="{FF2B5EF4-FFF2-40B4-BE49-F238E27FC236}">
                  <a16:creationId xmlns:a16="http://schemas.microsoft.com/office/drawing/2014/main" id="{B2CD8224-CB4C-CA01-23BA-7F5A36F0F465}"/>
                </a:ext>
              </a:extLst>
            </p:cNvPr>
            <p:cNvSpPr/>
            <p:nvPr/>
          </p:nvSpPr>
          <p:spPr>
            <a:xfrm flipH="1">
              <a:off x="372299" y="1838301"/>
              <a:ext cx="36434" cy="59521"/>
            </a:xfrm>
            <a:custGeom>
              <a:avLst/>
              <a:gdLst/>
              <a:ahLst/>
              <a:cxnLst/>
              <a:rect l="l" t="t" r="r" b="b"/>
              <a:pathLst>
                <a:path w="980" h="1601" extrusionOk="0">
                  <a:moveTo>
                    <a:pt x="773" y="1"/>
                  </a:moveTo>
                  <a:cubicBezTo>
                    <a:pt x="695" y="1"/>
                    <a:pt x="596" y="29"/>
                    <a:pt x="476" y="118"/>
                  </a:cubicBezTo>
                  <a:cubicBezTo>
                    <a:pt x="58" y="420"/>
                    <a:pt x="1" y="1601"/>
                    <a:pt x="447" y="1601"/>
                  </a:cubicBezTo>
                  <a:cubicBezTo>
                    <a:pt x="879" y="1601"/>
                    <a:pt x="908" y="866"/>
                    <a:pt x="606" y="794"/>
                  </a:cubicBezTo>
                  <a:cubicBezTo>
                    <a:pt x="534" y="780"/>
                    <a:pt x="476" y="766"/>
                    <a:pt x="404" y="751"/>
                  </a:cubicBezTo>
                  <a:cubicBezTo>
                    <a:pt x="404" y="751"/>
                    <a:pt x="474" y="89"/>
                    <a:pt x="964" y="89"/>
                  </a:cubicBezTo>
                  <a:cubicBezTo>
                    <a:pt x="969" y="89"/>
                    <a:pt x="975" y="89"/>
                    <a:pt x="980" y="89"/>
                  </a:cubicBezTo>
                  <a:cubicBezTo>
                    <a:pt x="980" y="89"/>
                    <a:pt x="910" y="1"/>
                    <a:pt x="773" y="1"/>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7" name="Google Shape;336;p35">
              <a:extLst>
                <a:ext uri="{FF2B5EF4-FFF2-40B4-BE49-F238E27FC236}">
                  <a16:creationId xmlns:a16="http://schemas.microsoft.com/office/drawing/2014/main" id="{3F5308D0-0103-06DF-CAA2-CF8542756E7D}"/>
                </a:ext>
              </a:extLst>
            </p:cNvPr>
            <p:cNvSpPr/>
            <p:nvPr/>
          </p:nvSpPr>
          <p:spPr>
            <a:xfrm flipH="1">
              <a:off x="276455" y="2098580"/>
              <a:ext cx="341066" cy="538665"/>
            </a:xfrm>
            <a:custGeom>
              <a:avLst/>
              <a:gdLst/>
              <a:ahLst/>
              <a:cxnLst/>
              <a:rect l="l" t="t" r="r" b="b"/>
              <a:pathLst>
                <a:path w="9174" h="14489" extrusionOk="0">
                  <a:moveTo>
                    <a:pt x="864" y="0"/>
                  </a:moveTo>
                  <a:lnTo>
                    <a:pt x="0" y="202"/>
                  </a:lnTo>
                  <a:lnTo>
                    <a:pt x="2549" y="14488"/>
                  </a:lnTo>
                  <a:lnTo>
                    <a:pt x="9174" y="332"/>
                  </a:lnTo>
                  <a:lnTo>
                    <a:pt x="8425" y="72"/>
                  </a:lnTo>
                  <a:lnTo>
                    <a:pt x="2780" y="12544"/>
                  </a:lnTo>
                  <a:lnTo>
                    <a:pt x="864" y="0"/>
                  </a:ln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8" name="Google Shape;337;p35">
              <a:extLst>
                <a:ext uri="{FF2B5EF4-FFF2-40B4-BE49-F238E27FC236}">
                  <a16:creationId xmlns:a16="http://schemas.microsoft.com/office/drawing/2014/main" id="{6440227E-E8B3-B1CC-4217-779B805AAE9E}"/>
                </a:ext>
              </a:extLst>
            </p:cNvPr>
            <p:cNvSpPr/>
            <p:nvPr/>
          </p:nvSpPr>
          <p:spPr>
            <a:xfrm flipH="1">
              <a:off x="466506" y="2600774"/>
              <a:ext cx="104432" cy="125883"/>
            </a:xfrm>
            <a:custGeom>
              <a:avLst/>
              <a:gdLst/>
              <a:ahLst/>
              <a:cxnLst/>
              <a:rect l="l" t="t" r="r" b="b"/>
              <a:pathLst>
                <a:path w="2809" h="3386" extrusionOk="0">
                  <a:moveTo>
                    <a:pt x="245" y="1"/>
                  </a:moveTo>
                  <a:lnTo>
                    <a:pt x="0" y="3385"/>
                  </a:lnTo>
                  <a:lnTo>
                    <a:pt x="2808" y="3385"/>
                  </a:lnTo>
                  <a:lnTo>
                    <a:pt x="2808" y="1"/>
                  </a:ln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89" name="Google Shape;338;p35">
              <a:extLst>
                <a:ext uri="{FF2B5EF4-FFF2-40B4-BE49-F238E27FC236}">
                  <a16:creationId xmlns:a16="http://schemas.microsoft.com/office/drawing/2014/main" id="{B0D9805C-6B88-86FB-FDA7-8E0E93573E46}"/>
                </a:ext>
              </a:extLst>
            </p:cNvPr>
            <p:cNvSpPr/>
            <p:nvPr/>
          </p:nvSpPr>
          <p:spPr>
            <a:xfrm flipH="1">
              <a:off x="487400" y="2625423"/>
              <a:ext cx="63202" cy="76065"/>
            </a:xfrm>
            <a:custGeom>
              <a:avLst/>
              <a:gdLst/>
              <a:ahLst/>
              <a:cxnLst/>
              <a:rect l="l" t="t" r="r" b="b"/>
              <a:pathLst>
                <a:path w="1700" h="2046" extrusionOk="0">
                  <a:moveTo>
                    <a:pt x="159" y="0"/>
                  </a:moveTo>
                  <a:lnTo>
                    <a:pt x="0" y="2045"/>
                  </a:lnTo>
                  <a:lnTo>
                    <a:pt x="1700" y="2045"/>
                  </a:lnTo>
                  <a:lnTo>
                    <a:pt x="1700" y="0"/>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0" name="Google Shape;339;p35">
              <a:extLst>
                <a:ext uri="{FF2B5EF4-FFF2-40B4-BE49-F238E27FC236}">
                  <a16:creationId xmlns:a16="http://schemas.microsoft.com/office/drawing/2014/main" id="{CD200A55-99B9-4715-755D-4AA836952DF4}"/>
                </a:ext>
              </a:extLst>
            </p:cNvPr>
            <p:cNvSpPr/>
            <p:nvPr/>
          </p:nvSpPr>
          <p:spPr>
            <a:xfrm flipH="1">
              <a:off x="2323299" y="3069248"/>
              <a:ext cx="234516" cy="337349"/>
            </a:xfrm>
            <a:custGeom>
              <a:avLst/>
              <a:gdLst/>
              <a:ahLst/>
              <a:cxnLst/>
              <a:rect l="l" t="t" r="r" b="b"/>
              <a:pathLst>
                <a:path w="6308" h="9074" extrusionOk="0">
                  <a:moveTo>
                    <a:pt x="1411" y="1"/>
                  </a:moveTo>
                  <a:lnTo>
                    <a:pt x="1411" y="1182"/>
                  </a:lnTo>
                  <a:cubicBezTo>
                    <a:pt x="605" y="1283"/>
                    <a:pt x="0" y="1974"/>
                    <a:pt x="0" y="2795"/>
                  </a:cubicBezTo>
                  <a:lnTo>
                    <a:pt x="0" y="7432"/>
                  </a:lnTo>
                  <a:cubicBezTo>
                    <a:pt x="0" y="8339"/>
                    <a:pt x="720" y="9074"/>
                    <a:pt x="1627" y="9074"/>
                  </a:cubicBezTo>
                  <a:lnTo>
                    <a:pt x="4666" y="9074"/>
                  </a:lnTo>
                  <a:cubicBezTo>
                    <a:pt x="5573" y="9074"/>
                    <a:pt x="6308" y="8339"/>
                    <a:pt x="6308" y="7432"/>
                  </a:cubicBezTo>
                  <a:lnTo>
                    <a:pt x="6308" y="2795"/>
                  </a:lnTo>
                  <a:cubicBezTo>
                    <a:pt x="6308" y="1974"/>
                    <a:pt x="5703" y="1283"/>
                    <a:pt x="4882" y="1182"/>
                  </a:cubicBezTo>
                  <a:lnTo>
                    <a:pt x="4882"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1" name="Google Shape;340;p35">
              <a:extLst>
                <a:ext uri="{FF2B5EF4-FFF2-40B4-BE49-F238E27FC236}">
                  <a16:creationId xmlns:a16="http://schemas.microsoft.com/office/drawing/2014/main" id="{DFBF0470-7AE8-F676-96DB-352249EF02C8}"/>
                </a:ext>
              </a:extLst>
            </p:cNvPr>
            <p:cNvSpPr/>
            <p:nvPr/>
          </p:nvSpPr>
          <p:spPr>
            <a:xfrm flipH="1">
              <a:off x="2376277" y="3069248"/>
              <a:ext cx="129080" cy="43944"/>
            </a:xfrm>
            <a:custGeom>
              <a:avLst/>
              <a:gdLst/>
              <a:ahLst/>
              <a:cxnLst/>
              <a:rect l="l" t="t" r="r" b="b"/>
              <a:pathLst>
                <a:path w="3472" h="1182" extrusionOk="0">
                  <a:moveTo>
                    <a:pt x="0" y="1"/>
                  </a:moveTo>
                  <a:lnTo>
                    <a:pt x="0" y="1182"/>
                  </a:lnTo>
                  <a:lnTo>
                    <a:pt x="3471" y="1182"/>
                  </a:lnTo>
                  <a:lnTo>
                    <a:pt x="3471"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2" name="Google Shape;341;p35">
              <a:extLst>
                <a:ext uri="{FF2B5EF4-FFF2-40B4-BE49-F238E27FC236}">
                  <a16:creationId xmlns:a16="http://schemas.microsoft.com/office/drawing/2014/main" id="{FED80D13-2536-3068-9103-8A88E73CE00A}"/>
                </a:ext>
              </a:extLst>
            </p:cNvPr>
            <p:cNvSpPr/>
            <p:nvPr/>
          </p:nvSpPr>
          <p:spPr>
            <a:xfrm flipH="1">
              <a:off x="2354343" y="3049990"/>
              <a:ext cx="172429" cy="39668"/>
            </a:xfrm>
            <a:custGeom>
              <a:avLst/>
              <a:gdLst/>
              <a:ahLst/>
              <a:cxnLst/>
              <a:rect l="l" t="t" r="r" b="b"/>
              <a:pathLst>
                <a:path w="4638" h="1067" extrusionOk="0">
                  <a:moveTo>
                    <a:pt x="404" y="0"/>
                  </a:moveTo>
                  <a:cubicBezTo>
                    <a:pt x="173" y="0"/>
                    <a:pt x="0" y="173"/>
                    <a:pt x="0" y="404"/>
                  </a:cubicBezTo>
                  <a:lnTo>
                    <a:pt x="0" y="663"/>
                  </a:lnTo>
                  <a:cubicBezTo>
                    <a:pt x="0" y="879"/>
                    <a:pt x="173" y="1066"/>
                    <a:pt x="404" y="1066"/>
                  </a:cubicBezTo>
                  <a:lnTo>
                    <a:pt x="4234" y="1066"/>
                  </a:lnTo>
                  <a:cubicBezTo>
                    <a:pt x="4450" y="1066"/>
                    <a:pt x="4638" y="879"/>
                    <a:pt x="4638" y="663"/>
                  </a:cubicBezTo>
                  <a:lnTo>
                    <a:pt x="4638" y="404"/>
                  </a:lnTo>
                  <a:cubicBezTo>
                    <a:pt x="4638" y="173"/>
                    <a:pt x="4450" y="0"/>
                    <a:pt x="4234"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3" name="Google Shape;342;p35">
              <a:extLst>
                <a:ext uri="{FF2B5EF4-FFF2-40B4-BE49-F238E27FC236}">
                  <a16:creationId xmlns:a16="http://schemas.microsoft.com/office/drawing/2014/main" id="{AD264BA9-E264-13D6-8DB2-E1026A330A1B}"/>
                </a:ext>
              </a:extLst>
            </p:cNvPr>
            <p:cNvSpPr/>
            <p:nvPr/>
          </p:nvSpPr>
          <p:spPr>
            <a:xfrm flipH="1">
              <a:off x="2378954"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4" name="Google Shape;343;p35">
              <a:extLst>
                <a:ext uri="{FF2B5EF4-FFF2-40B4-BE49-F238E27FC236}">
                  <a16:creationId xmlns:a16="http://schemas.microsoft.com/office/drawing/2014/main" id="{3AC15613-C0F8-6A53-2F8D-1FE5562E3C66}"/>
                </a:ext>
              </a:extLst>
            </p:cNvPr>
            <p:cNvSpPr/>
            <p:nvPr/>
          </p:nvSpPr>
          <p:spPr>
            <a:xfrm flipH="1">
              <a:off x="2065213" y="3069248"/>
              <a:ext cx="235073" cy="337349"/>
            </a:xfrm>
            <a:custGeom>
              <a:avLst/>
              <a:gdLst/>
              <a:ahLst/>
              <a:cxnLst/>
              <a:rect l="l" t="t" r="r" b="b"/>
              <a:pathLst>
                <a:path w="6323" h="9074" extrusionOk="0">
                  <a:moveTo>
                    <a:pt x="1426" y="1"/>
                  </a:moveTo>
                  <a:lnTo>
                    <a:pt x="1426" y="1182"/>
                  </a:lnTo>
                  <a:cubicBezTo>
                    <a:pt x="605"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03" y="1283"/>
                    <a:pt x="4896" y="1182"/>
                  </a:cubicBezTo>
                  <a:lnTo>
                    <a:pt x="4896"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 name="Google Shape;344;p35">
              <a:extLst>
                <a:ext uri="{FF2B5EF4-FFF2-40B4-BE49-F238E27FC236}">
                  <a16:creationId xmlns:a16="http://schemas.microsoft.com/office/drawing/2014/main" id="{C2EF4CC2-A4AD-B745-B7E1-B7AE5BA9661E}"/>
                </a:ext>
              </a:extLst>
            </p:cNvPr>
            <p:cNvSpPr/>
            <p:nvPr/>
          </p:nvSpPr>
          <p:spPr>
            <a:xfrm flipH="1">
              <a:off x="2118228"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6" name="Google Shape;345;p35">
              <a:extLst>
                <a:ext uri="{FF2B5EF4-FFF2-40B4-BE49-F238E27FC236}">
                  <a16:creationId xmlns:a16="http://schemas.microsoft.com/office/drawing/2014/main" id="{5C859A3E-C9FF-7653-AED1-B0FDDF9B9ECD}"/>
                </a:ext>
              </a:extLst>
            </p:cNvPr>
            <p:cNvSpPr/>
            <p:nvPr/>
          </p:nvSpPr>
          <p:spPr>
            <a:xfrm flipH="1">
              <a:off x="2096814" y="3049990"/>
              <a:ext cx="172429" cy="39668"/>
            </a:xfrm>
            <a:custGeom>
              <a:avLst/>
              <a:gdLst/>
              <a:ahLst/>
              <a:cxnLst/>
              <a:rect l="l" t="t" r="r" b="b"/>
              <a:pathLst>
                <a:path w="4638" h="1067" extrusionOk="0">
                  <a:moveTo>
                    <a:pt x="404" y="0"/>
                  </a:moveTo>
                  <a:cubicBezTo>
                    <a:pt x="188" y="0"/>
                    <a:pt x="0" y="173"/>
                    <a:pt x="0" y="404"/>
                  </a:cubicBezTo>
                  <a:lnTo>
                    <a:pt x="0" y="663"/>
                  </a:lnTo>
                  <a:cubicBezTo>
                    <a:pt x="0" y="879"/>
                    <a:pt x="188" y="1066"/>
                    <a:pt x="404" y="1066"/>
                  </a:cubicBezTo>
                  <a:lnTo>
                    <a:pt x="4234" y="1066"/>
                  </a:lnTo>
                  <a:cubicBezTo>
                    <a:pt x="4465" y="1066"/>
                    <a:pt x="4638" y="879"/>
                    <a:pt x="4638" y="663"/>
                  </a:cubicBezTo>
                  <a:lnTo>
                    <a:pt x="4638" y="404"/>
                  </a:lnTo>
                  <a:cubicBezTo>
                    <a:pt x="4638" y="173"/>
                    <a:pt x="4465" y="0"/>
                    <a:pt x="4234"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 name="Google Shape;346;p35">
              <a:extLst>
                <a:ext uri="{FF2B5EF4-FFF2-40B4-BE49-F238E27FC236}">
                  <a16:creationId xmlns:a16="http://schemas.microsoft.com/office/drawing/2014/main" id="{EDB32C8C-DD7A-028E-DBA4-35D46B6F6D97}"/>
                </a:ext>
              </a:extLst>
            </p:cNvPr>
            <p:cNvSpPr/>
            <p:nvPr/>
          </p:nvSpPr>
          <p:spPr>
            <a:xfrm flipH="1">
              <a:off x="2121426"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 name="Google Shape;347;p35">
              <a:extLst>
                <a:ext uri="{FF2B5EF4-FFF2-40B4-BE49-F238E27FC236}">
                  <a16:creationId xmlns:a16="http://schemas.microsoft.com/office/drawing/2014/main" id="{59E27C9C-8905-E5DC-D5F6-607D70B2D36C}"/>
                </a:ext>
              </a:extLst>
            </p:cNvPr>
            <p:cNvSpPr/>
            <p:nvPr/>
          </p:nvSpPr>
          <p:spPr>
            <a:xfrm flipH="1">
              <a:off x="1807685" y="3069248"/>
              <a:ext cx="235073" cy="337349"/>
            </a:xfrm>
            <a:custGeom>
              <a:avLst/>
              <a:gdLst/>
              <a:ahLst/>
              <a:cxnLst/>
              <a:rect l="l" t="t" r="r" b="b"/>
              <a:pathLst>
                <a:path w="6323" h="9074" extrusionOk="0">
                  <a:moveTo>
                    <a:pt x="1426" y="1"/>
                  </a:moveTo>
                  <a:lnTo>
                    <a:pt x="1426" y="1182"/>
                  </a:lnTo>
                  <a:cubicBezTo>
                    <a:pt x="619"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17" y="1283"/>
                    <a:pt x="4896" y="1182"/>
                  </a:cubicBezTo>
                  <a:lnTo>
                    <a:pt x="4896"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 name="Google Shape;348;p35">
              <a:extLst>
                <a:ext uri="{FF2B5EF4-FFF2-40B4-BE49-F238E27FC236}">
                  <a16:creationId xmlns:a16="http://schemas.microsoft.com/office/drawing/2014/main" id="{09E35F19-EDC6-DC23-867E-2E8FB12180FB}"/>
                </a:ext>
              </a:extLst>
            </p:cNvPr>
            <p:cNvSpPr/>
            <p:nvPr/>
          </p:nvSpPr>
          <p:spPr>
            <a:xfrm flipH="1">
              <a:off x="1860700"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0" name="Google Shape;349;p35">
              <a:extLst>
                <a:ext uri="{FF2B5EF4-FFF2-40B4-BE49-F238E27FC236}">
                  <a16:creationId xmlns:a16="http://schemas.microsoft.com/office/drawing/2014/main" id="{6D1833F4-90BE-BD7A-71E9-7EE6C4E86134}"/>
                </a:ext>
              </a:extLst>
            </p:cNvPr>
            <p:cNvSpPr/>
            <p:nvPr/>
          </p:nvSpPr>
          <p:spPr>
            <a:xfrm flipH="1">
              <a:off x="1838765" y="3049990"/>
              <a:ext cx="172950" cy="39668"/>
            </a:xfrm>
            <a:custGeom>
              <a:avLst/>
              <a:gdLst/>
              <a:ahLst/>
              <a:cxnLst/>
              <a:rect l="l" t="t" r="r" b="b"/>
              <a:pathLst>
                <a:path w="4652" h="1067" extrusionOk="0">
                  <a:moveTo>
                    <a:pt x="418" y="0"/>
                  </a:moveTo>
                  <a:cubicBezTo>
                    <a:pt x="188" y="0"/>
                    <a:pt x="0" y="173"/>
                    <a:pt x="0" y="404"/>
                  </a:cubicBezTo>
                  <a:lnTo>
                    <a:pt x="0" y="663"/>
                  </a:lnTo>
                  <a:cubicBezTo>
                    <a:pt x="0" y="879"/>
                    <a:pt x="188" y="1066"/>
                    <a:pt x="418" y="1066"/>
                  </a:cubicBezTo>
                  <a:lnTo>
                    <a:pt x="4249" y="1066"/>
                  </a:lnTo>
                  <a:cubicBezTo>
                    <a:pt x="4465" y="1066"/>
                    <a:pt x="4652" y="879"/>
                    <a:pt x="4652" y="663"/>
                  </a:cubicBezTo>
                  <a:lnTo>
                    <a:pt x="4652" y="404"/>
                  </a:lnTo>
                  <a:cubicBezTo>
                    <a:pt x="4652" y="173"/>
                    <a:pt x="4465" y="0"/>
                    <a:pt x="4249"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1" name="Google Shape;350;p35">
              <a:extLst>
                <a:ext uri="{FF2B5EF4-FFF2-40B4-BE49-F238E27FC236}">
                  <a16:creationId xmlns:a16="http://schemas.microsoft.com/office/drawing/2014/main" id="{CEA1D555-16C0-306C-FA64-FB810B4C4860}"/>
                </a:ext>
              </a:extLst>
            </p:cNvPr>
            <p:cNvSpPr/>
            <p:nvPr/>
          </p:nvSpPr>
          <p:spPr>
            <a:xfrm flipH="1">
              <a:off x="1863897" y="3179553"/>
              <a:ext cx="122649" cy="156369"/>
            </a:xfrm>
            <a:custGeom>
              <a:avLst/>
              <a:gdLst/>
              <a:ahLst/>
              <a:cxnLst/>
              <a:rect l="l" t="t" r="r" b="b"/>
              <a:pathLst>
                <a:path w="3299" h="4206" extrusionOk="0">
                  <a:moveTo>
                    <a:pt x="792" y="1"/>
                  </a:moveTo>
                  <a:cubicBezTo>
                    <a:pt x="346" y="1"/>
                    <a:pt x="0" y="361"/>
                    <a:pt x="0" y="793"/>
                  </a:cubicBezTo>
                  <a:lnTo>
                    <a:pt x="0" y="3414"/>
                  </a:lnTo>
                  <a:cubicBezTo>
                    <a:pt x="0" y="3860"/>
                    <a:pt x="346" y="4206"/>
                    <a:pt x="792" y="4206"/>
                  </a:cubicBezTo>
                  <a:lnTo>
                    <a:pt x="2520" y="4206"/>
                  </a:lnTo>
                  <a:cubicBezTo>
                    <a:pt x="2952" y="4206"/>
                    <a:pt x="3298" y="3860"/>
                    <a:pt x="3298" y="3414"/>
                  </a:cubicBezTo>
                  <a:lnTo>
                    <a:pt x="3298" y="793"/>
                  </a:lnTo>
                  <a:cubicBezTo>
                    <a:pt x="3298" y="361"/>
                    <a:pt x="2952" y="1"/>
                    <a:pt x="2520"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 name="Google Shape;351;p35">
              <a:extLst>
                <a:ext uri="{FF2B5EF4-FFF2-40B4-BE49-F238E27FC236}">
                  <a16:creationId xmlns:a16="http://schemas.microsoft.com/office/drawing/2014/main" id="{145A816A-A6D3-D037-E26E-0F0ECBAA71B5}"/>
                </a:ext>
              </a:extLst>
            </p:cNvPr>
            <p:cNvSpPr/>
            <p:nvPr/>
          </p:nvSpPr>
          <p:spPr>
            <a:xfrm flipH="1">
              <a:off x="2238163" y="4405109"/>
              <a:ext cx="26805" cy="551491"/>
            </a:xfrm>
            <a:custGeom>
              <a:avLst/>
              <a:gdLst/>
              <a:ahLst/>
              <a:cxnLst/>
              <a:rect l="l" t="t" r="r" b="b"/>
              <a:pathLst>
                <a:path w="721" h="14834" extrusionOk="0">
                  <a:moveTo>
                    <a:pt x="332" y="0"/>
                  </a:moveTo>
                  <a:cubicBezTo>
                    <a:pt x="145" y="0"/>
                    <a:pt x="1" y="144"/>
                    <a:pt x="1" y="331"/>
                  </a:cubicBezTo>
                  <a:lnTo>
                    <a:pt x="58" y="14488"/>
                  </a:lnTo>
                  <a:cubicBezTo>
                    <a:pt x="58" y="14675"/>
                    <a:pt x="202" y="14833"/>
                    <a:pt x="389" y="14833"/>
                  </a:cubicBezTo>
                  <a:cubicBezTo>
                    <a:pt x="577" y="14833"/>
                    <a:pt x="721" y="14675"/>
                    <a:pt x="721" y="14488"/>
                  </a:cubicBezTo>
                  <a:lnTo>
                    <a:pt x="663" y="331"/>
                  </a:lnTo>
                  <a:cubicBezTo>
                    <a:pt x="663" y="144"/>
                    <a:pt x="519" y="0"/>
                    <a:pt x="332"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 name="Google Shape;352;p35">
              <a:extLst>
                <a:ext uri="{FF2B5EF4-FFF2-40B4-BE49-F238E27FC236}">
                  <a16:creationId xmlns:a16="http://schemas.microsoft.com/office/drawing/2014/main" id="{3963CFCE-1D6E-AA36-85DF-A9EE3DC46B19}"/>
                </a:ext>
              </a:extLst>
            </p:cNvPr>
            <p:cNvSpPr/>
            <p:nvPr/>
          </p:nvSpPr>
          <p:spPr>
            <a:xfrm flipH="1">
              <a:off x="2048521" y="4481212"/>
              <a:ext cx="405458" cy="398803"/>
            </a:xfrm>
            <a:custGeom>
              <a:avLst/>
              <a:gdLst/>
              <a:ahLst/>
              <a:cxnLst/>
              <a:rect l="l" t="t" r="r" b="b"/>
              <a:pathLst>
                <a:path w="10906" h="10727" extrusionOk="0">
                  <a:moveTo>
                    <a:pt x="10427" y="0"/>
                  </a:moveTo>
                  <a:cubicBezTo>
                    <a:pt x="10350" y="0"/>
                    <a:pt x="10270" y="29"/>
                    <a:pt x="10197" y="99"/>
                  </a:cubicBezTo>
                  <a:lnTo>
                    <a:pt x="217" y="10151"/>
                  </a:lnTo>
                  <a:cubicBezTo>
                    <a:pt x="1" y="10367"/>
                    <a:pt x="159" y="10727"/>
                    <a:pt x="462" y="10727"/>
                  </a:cubicBezTo>
                  <a:cubicBezTo>
                    <a:pt x="548" y="10727"/>
                    <a:pt x="635" y="10684"/>
                    <a:pt x="692" y="10626"/>
                  </a:cubicBezTo>
                  <a:lnTo>
                    <a:pt x="10672" y="574"/>
                  </a:lnTo>
                  <a:cubicBezTo>
                    <a:pt x="10905" y="330"/>
                    <a:pt x="10685" y="0"/>
                    <a:pt x="10427"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 name="Google Shape;353;p35">
              <a:extLst>
                <a:ext uri="{FF2B5EF4-FFF2-40B4-BE49-F238E27FC236}">
                  <a16:creationId xmlns:a16="http://schemas.microsoft.com/office/drawing/2014/main" id="{41DBE629-53E5-CC2F-7D51-8C9959B9CD1D}"/>
                </a:ext>
              </a:extLst>
            </p:cNvPr>
            <p:cNvSpPr/>
            <p:nvPr/>
          </p:nvSpPr>
          <p:spPr>
            <a:xfrm flipH="1">
              <a:off x="1971526"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rgbClr val="C0D5E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 name="Google Shape;354;p35">
              <a:extLst>
                <a:ext uri="{FF2B5EF4-FFF2-40B4-BE49-F238E27FC236}">
                  <a16:creationId xmlns:a16="http://schemas.microsoft.com/office/drawing/2014/main" id="{8BBEF39B-590C-6513-F78E-D9227D930493}"/>
                </a:ext>
              </a:extLst>
            </p:cNvPr>
            <p:cNvSpPr/>
            <p:nvPr/>
          </p:nvSpPr>
          <p:spPr>
            <a:xfrm flipH="1">
              <a:off x="2048074" y="4482587"/>
              <a:ext cx="407986" cy="395829"/>
            </a:xfrm>
            <a:custGeom>
              <a:avLst/>
              <a:gdLst/>
              <a:ahLst/>
              <a:cxnLst/>
              <a:rect l="l" t="t" r="r" b="b"/>
              <a:pathLst>
                <a:path w="10974" h="10647" extrusionOk="0">
                  <a:moveTo>
                    <a:pt x="472" y="1"/>
                  </a:moveTo>
                  <a:cubicBezTo>
                    <a:pt x="216" y="1"/>
                    <a:pt x="1" y="337"/>
                    <a:pt x="244" y="580"/>
                  </a:cubicBezTo>
                  <a:lnTo>
                    <a:pt x="10296" y="10560"/>
                  </a:lnTo>
                  <a:cubicBezTo>
                    <a:pt x="10354" y="10618"/>
                    <a:pt x="10440" y="10647"/>
                    <a:pt x="10527" y="10647"/>
                  </a:cubicBezTo>
                  <a:cubicBezTo>
                    <a:pt x="10829" y="10647"/>
                    <a:pt x="10973" y="10287"/>
                    <a:pt x="10757" y="10071"/>
                  </a:cubicBezTo>
                  <a:lnTo>
                    <a:pt x="705" y="105"/>
                  </a:lnTo>
                  <a:cubicBezTo>
                    <a:pt x="631" y="31"/>
                    <a:pt x="550" y="1"/>
                    <a:pt x="472"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 name="Google Shape;355;p35">
              <a:extLst>
                <a:ext uri="{FF2B5EF4-FFF2-40B4-BE49-F238E27FC236}">
                  <a16:creationId xmlns:a16="http://schemas.microsoft.com/office/drawing/2014/main" id="{071B49B8-C96E-EFD9-6D7B-286DFEAB080F}"/>
                </a:ext>
              </a:extLst>
            </p:cNvPr>
            <p:cNvSpPr/>
            <p:nvPr/>
          </p:nvSpPr>
          <p:spPr>
            <a:xfrm flipH="1">
              <a:off x="1988144"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4" y="11982"/>
                  </a:cubicBezTo>
                  <a:cubicBezTo>
                    <a:pt x="3270" y="11982"/>
                    <a:pt x="1095" y="6697"/>
                    <a:pt x="4177" y="3615"/>
                  </a:cubicBezTo>
                  <a:cubicBezTo>
                    <a:pt x="5173" y="2620"/>
                    <a:pt x="6396" y="2174"/>
                    <a:pt x="7597" y="2174"/>
                  </a:cubicBezTo>
                  <a:close/>
                  <a:moveTo>
                    <a:pt x="7634"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4" y="0"/>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 name="Google Shape;356;p35">
              <a:extLst>
                <a:ext uri="{FF2B5EF4-FFF2-40B4-BE49-F238E27FC236}">
                  <a16:creationId xmlns:a16="http://schemas.microsoft.com/office/drawing/2014/main" id="{378F1E37-9092-0C1E-5081-0FE7672427FA}"/>
                </a:ext>
              </a:extLst>
            </p:cNvPr>
            <p:cNvSpPr/>
            <p:nvPr/>
          </p:nvSpPr>
          <p:spPr>
            <a:xfrm flipH="1">
              <a:off x="1937248" y="4398306"/>
              <a:ext cx="610417" cy="566845"/>
            </a:xfrm>
            <a:custGeom>
              <a:avLst/>
              <a:gdLst/>
              <a:ahLst/>
              <a:cxnLst/>
              <a:rect l="l" t="t" r="r" b="b"/>
              <a:pathLst>
                <a:path w="16419" h="15247" extrusionOk="0">
                  <a:moveTo>
                    <a:pt x="7965" y="1090"/>
                  </a:moveTo>
                  <a:cubicBezTo>
                    <a:pt x="8829" y="1090"/>
                    <a:pt x="9693" y="1263"/>
                    <a:pt x="10499" y="1594"/>
                  </a:cubicBezTo>
                  <a:cubicBezTo>
                    <a:pt x="13567" y="2890"/>
                    <a:pt x="15151" y="6304"/>
                    <a:pt x="14172" y="9486"/>
                  </a:cubicBezTo>
                  <a:cubicBezTo>
                    <a:pt x="13322" y="12246"/>
                    <a:pt x="10774" y="14052"/>
                    <a:pt x="7990" y="14052"/>
                  </a:cubicBezTo>
                  <a:cubicBezTo>
                    <a:pt x="7563" y="14052"/>
                    <a:pt x="7130" y="14010"/>
                    <a:pt x="6697" y="13922"/>
                  </a:cubicBezTo>
                  <a:cubicBezTo>
                    <a:pt x="3428" y="13259"/>
                    <a:pt x="1196" y="10249"/>
                    <a:pt x="1527" y="6937"/>
                  </a:cubicBezTo>
                  <a:cubicBezTo>
                    <a:pt x="1844" y="3625"/>
                    <a:pt x="4638" y="1090"/>
                    <a:pt x="7965" y="1090"/>
                  </a:cubicBezTo>
                  <a:close/>
                  <a:moveTo>
                    <a:pt x="7993" y="1"/>
                  </a:moveTo>
                  <a:cubicBezTo>
                    <a:pt x="7489" y="1"/>
                    <a:pt x="6978" y="51"/>
                    <a:pt x="6467" y="154"/>
                  </a:cubicBezTo>
                  <a:cubicBezTo>
                    <a:pt x="2622" y="917"/>
                    <a:pt x="1" y="4475"/>
                    <a:pt x="389" y="8377"/>
                  </a:cubicBezTo>
                  <a:cubicBezTo>
                    <a:pt x="764" y="12266"/>
                    <a:pt x="4047" y="15247"/>
                    <a:pt x="7965" y="15247"/>
                  </a:cubicBezTo>
                  <a:cubicBezTo>
                    <a:pt x="8987" y="15247"/>
                    <a:pt x="9995" y="15045"/>
                    <a:pt x="10946" y="14642"/>
                  </a:cubicBezTo>
                  <a:cubicBezTo>
                    <a:pt x="14546" y="13130"/>
                    <a:pt x="16418" y="9112"/>
                    <a:pt x="15266" y="5367"/>
                  </a:cubicBezTo>
                  <a:cubicBezTo>
                    <a:pt x="14267" y="2121"/>
                    <a:pt x="11277" y="1"/>
                    <a:pt x="7993"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 name="Google Shape;357;p35">
              <a:extLst>
                <a:ext uri="{FF2B5EF4-FFF2-40B4-BE49-F238E27FC236}">
                  <a16:creationId xmlns:a16="http://schemas.microsoft.com/office/drawing/2014/main" id="{8313F8BA-F69E-1BEA-3FD4-1BAB7BCDBBA1}"/>
                </a:ext>
              </a:extLst>
            </p:cNvPr>
            <p:cNvSpPr/>
            <p:nvPr/>
          </p:nvSpPr>
          <p:spPr>
            <a:xfrm flipH="1">
              <a:off x="2166410" y="4617096"/>
              <a:ext cx="148896" cy="127556"/>
            </a:xfrm>
            <a:custGeom>
              <a:avLst/>
              <a:gdLst/>
              <a:ahLst/>
              <a:cxnLst/>
              <a:rect l="l" t="t" r="r" b="b"/>
              <a:pathLst>
                <a:path w="4005" h="3431" extrusionOk="0">
                  <a:moveTo>
                    <a:pt x="1715" y="1"/>
                  </a:moveTo>
                  <a:cubicBezTo>
                    <a:pt x="764" y="1"/>
                    <a:pt x="1" y="764"/>
                    <a:pt x="1" y="1715"/>
                  </a:cubicBezTo>
                  <a:cubicBezTo>
                    <a:pt x="1" y="2747"/>
                    <a:pt x="844" y="3430"/>
                    <a:pt x="1724" y="3430"/>
                  </a:cubicBezTo>
                  <a:cubicBezTo>
                    <a:pt x="2145" y="3430"/>
                    <a:pt x="2575" y="3274"/>
                    <a:pt x="2924" y="2924"/>
                  </a:cubicBezTo>
                  <a:cubicBezTo>
                    <a:pt x="4004" y="1844"/>
                    <a:pt x="3241" y="1"/>
                    <a:pt x="1715"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 name="Google Shape;358;p35">
              <a:extLst>
                <a:ext uri="{FF2B5EF4-FFF2-40B4-BE49-F238E27FC236}">
                  <a16:creationId xmlns:a16="http://schemas.microsoft.com/office/drawing/2014/main" id="{E5E76DAC-8A0A-D3EE-6C33-AA1CEA9B9351}"/>
                </a:ext>
              </a:extLst>
            </p:cNvPr>
            <p:cNvSpPr/>
            <p:nvPr/>
          </p:nvSpPr>
          <p:spPr>
            <a:xfrm flipH="1">
              <a:off x="1038334" y="3061217"/>
              <a:ext cx="596996" cy="477099"/>
            </a:xfrm>
            <a:custGeom>
              <a:avLst/>
              <a:gdLst/>
              <a:ahLst/>
              <a:cxnLst/>
              <a:rect l="l" t="t" r="r" b="b"/>
              <a:pathLst>
                <a:path w="16058" h="12833" extrusionOk="0">
                  <a:moveTo>
                    <a:pt x="3932" y="1"/>
                  </a:moveTo>
                  <a:cubicBezTo>
                    <a:pt x="1772" y="1"/>
                    <a:pt x="0" y="1758"/>
                    <a:pt x="0" y="3932"/>
                  </a:cubicBezTo>
                  <a:lnTo>
                    <a:pt x="0" y="12832"/>
                  </a:lnTo>
                  <a:lnTo>
                    <a:pt x="1685" y="12832"/>
                  </a:lnTo>
                  <a:lnTo>
                    <a:pt x="1685" y="3932"/>
                  </a:lnTo>
                  <a:cubicBezTo>
                    <a:pt x="1685" y="2694"/>
                    <a:pt x="2693" y="1686"/>
                    <a:pt x="3932" y="1686"/>
                  </a:cubicBezTo>
                  <a:lnTo>
                    <a:pt x="15208" y="1686"/>
                  </a:lnTo>
                  <a:cubicBezTo>
                    <a:pt x="15669" y="1686"/>
                    <a:pt x="16058" y="1311"/>
                    <a:pt x="16058" y="850"/>
                  </a:cubicBezTo>
                  <a:cubicBezTo>
                    <a:pt x="16058" y="375"/>
                    <a:pt x="15669" y="1"/>
                    <a:pt x="15208" y="1"/>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 name="Google Shape;359;p35">
              <a:extLst>
                <a:ext uri="{FF2B5EF4-FFF2-40B4-BE49-F238E27FC236}">
                  <a16:creationId xmlns:a16="http://schemas.microsoft.com/office/drawing/2014/main" id="{A4F261C6-A12F-96EE-159D-45631413E936}"/>
                </a:ext>
              </a:extLst>
            </p:cNvPr>
            <p:cNvSpPr/>
            <p:nvPr/>
          </p:nvSpPr>
          <p:spPr>
            <a:xfrm flipH="1">
              <a:off x="1241769" y="3252384"/>
              <a:ext cx="651090" cy="140308"/>
            </a:xfrm>
            <a:custGeom>
              <a:avLst/>
              <a:gdLst/>
              <a:ahLst/>
              <a:cxnLst/>
              <a:rect l="l" t="t" r="r" b="b"/>
              <a:pathLst>
                <a:path w="17513" h="3774" extrusionOk="0">
                  <a:moveTo>
                    <a:pt x="1037" y="0"/>
                  </a:moveTo>
                  <a:cubicBezTo>
                    <a:pt x="461" y="0"/>
                    <a:pt x="0" y="461"/>
                    <a:pt x="0" y="1051"/>
                  </a:cubicBezTo>
                  <a:lnTo>
                    <a:pt x="0" y="2736"/>
                  </a:lnTo>
                  <a:cubicBezTo>
                    <a:pt x="0" y="3312"/>
                    <a:pt x="461" y="3773"/>
                    <a:pt x="1037" y="3773"/>
                  </a:cubicBezTo>
                  <a:lnTo>
                    <a:pt x="16461" y="3773"/>
                  </a:lnTo>
                  <a:cubicBezTo>
                    <a:pt x="17052" y="3773"/>
                    <a:pt x="17512" y="3312"/>
                    <a:pt x="17512" y="2736"/>
                  </a:cubicBezTo>
                  <a:lnTo>
                    <a:pt x="17512" y="1051"/>
                  </a:lnTo>
                  <a:cubicBezTo>
                    <a:pt x="17512" y="461"/>
                    <a:pt x="17052" y="0"/>
                    <a:pt x="16461"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 name="Google Shape;360;p35">
              <a:extLst>
                <a:ext uri="{FF2B5EF4-FFF2-40B4-BE49-F238E27FC236}">
                  <a16:creationId xmlns:a16="http://schemas.microsoft.com/office/drawing/2014/main" id="{8BAE347A-D808-390D-28CD-6242037EC847}"/>
                </a:ext>
              </a:extLst>
            </p:cNvPr>
            <p:cNvSpPr/>
            <p:nvPr/>
          </p:nvSpPr>
          <p:spPr>
            <a:xfrm flipH="1">
              <a:off x="1160387" y="3068727"/>
              <a:ext cx="171388" cy="119228"/>
            </a:xfrm>
            <a:custGeom>
              <a:avLst/>
              <a:gdLst/>
              <a:ahLst/>
              <a:cxnLst/>
              <a:rect l="l" t="t" r="r" b="b"/>
              <a:pathLst>
                <a:path w="4610" h="3207" extrusionOk="0">
                  <a:moveTo>
                    <a:pt x="1427" y="0"/>
                  </a:moveTo>
                  <a:cubicBezTo>
                    <a:pt x="1311" y="0"/>
                    <a:pt x="1182" y="29"/>
                    <a:pt x="1095" y="116"/>
                  </a:cubicBezTo>
                  <a:cubicBezTo>
                    <a:pt x="937" y="274"/>
                    <a:pt x="1" y="2621"/>
                    <a:pt x="44" y="2679"/>
                  </a:cubicBezTo>
                  <a:cubicBezTo>
                    <a:pt x="166" y="2814"/>
                    <a:pt x="421" y="2852"/>
                    <a:pt x="665" y="2852"/>
                  </a:cubicBezTo>
                  <a:cubicBezTo>
                    <a:pt x="967" y="2852"/>
                    <a:pt x="1254" y="2794"/>
                    <a:pt x="1254" y="2794"/>
                  </a:cubicBezTo>
                  <a:cubicBezTo>
                    <a:pt x="1254" y="2794"/>
                    <a:pt x="1686" y="3082"/>
                    <a:pt x="1888" y="3183"/>
                  </a:cubicBezTo>
                  <a:cubicBezTo>
                    <a:pt x="1918" y="3200"/>
                    <a:pt x="1951" y="3207"/>
                    <a:pt x="1983" y="3207"/>
                  </a:cubicBezTo>
                  <a:cubicBezTo>
                    <a:pt x="2180" y="3207"/>
                    <a:pt x="2392" y="2953"/>
                    <a:pt x="2392" y="2953"/>
                  </a:cubicBezTo>
                  <a:cubicBezTo>
                    <a:pt x="2608" y="3025"/>
                    <a:pt x="2824" y="3082"/>
                    <a:pt x="3040" y="3097"/>
                  </a:cubicBezTo>
                  <a:cubicBezTo>
                    <a:pt x="3155" y="3068"/>
                    <a:pt x="3342" y="2737"/>
                    <a:pt x="3342" y="2737"/>
                  </a:cubicBezTo>
                  <a:lnTo>
                    <a:pt x="3630" y="2780"/>
                  </a:lnTo>
                  <a:lnTo>
                    <a:pt x="4091" y="2866"/>
                  </a:lnTo>
                  <a:cubicBezTo>
                    <a:pt x="4221" y="2665"/>
                    <a:pt x="4321" y="2449"/>
                    <a:pt x="4393" y="2218"/>
                  </a:cubicBezTo>
                  <a:cubicBezTo>
                    <a:pt x="4437" y="1973"/>
                    <a:pt x="4609" y="879"/>
                    <a:pt x="4480" y="677"/>
                  </a:cubicBezTo>
                  <a:cubicBezTo>
                    <a:pt x="4404" y="602"/>
                    <a:pt x="4307" y="559"/>
                    <a:pt x="4197" y="559"/>
                  </a:cubicBezTo>
                  <a:cubicBezTo>
                    <a:pt x="4181" y="559"/>
                    <a:pt x="4165" y="560"/>
                    <a:pt x="4149" y="562"/>
                  </a:cubicBezTo>
                  <a:cubicBezTo>
                    <a:pt x="4127" y="560"/>
                    <a:pt x="4105" y="558"/>
                    <a:pt x="4084" y="558"/>
                  </a:cubicBezTo>
                  <a:cubicBezTo>
                    <a:pt x="3976" y="558"/>
                    <a:pt x="3870" y="588"/>
                    <a:pt x="3774" y="648"/>
                  </a:cubicBezTo>
                  <a:cubicBezTo>
                    <a:pt x="3688" y="721"/>
                    <a:pt x="3673" y="1383"/>
                    <a:pt x="3673" y="1441"/>
                  </a:cubicBezTo>
                  <a:cubicBezTo>
                    <a:pt x="3673" y="1441"/>
                    <a:pt x="3572" y="1239"/>
                    <a:pt x="3486" y="1081"/>
                  </a:cubicBezTo>
                  <a:cubicBezTo>
                    <a:pt x="3385" y="951"/>
                    <a:pt x="3227" y="865"/>
                    <a:pt x="3054" y="850"/>
                  </a:cubicBezTo>
                  <a:cubicBezTo>
                    <a:pt x="2996" y="836"/>
                    <a:pt x="2924" y="836"/>
                    <a:pt x="2852" y="821"/>
                  </a:cubicBezTo>
                  <a:cubicBezTo>
                    <a:pt x="2780" y="677"/>
                    <a:pt x="1931" y="677"/>
                    <a:pt x="1931" y="677"/>
                  </a:cubicBezTo>
                  <a:cubicBezTo>
                    <a:pt x="1945" y="519"/>
                    <a:pt x="1916" y="360"/>
                    <a:pt x="1873" y="216"/>
                  </a:cubicBezTo>
                  <a:cubicBezTo>
                    <a:pt x="1859" y="188"/>
                    <a:pt x="1844" y="159"/>
                    <a:pt x="1830" y="144"/>
                  </a:cubicBezTo>
                  <a:cubicBezTo>
                    <a:pt x="1715" y="44"/>
                    <a:pt x="1571" y="0"/>
                    <a:pt x="1427" y="0"/>
                  </a:cubicBezTo>
                  <a:close/>
                </a:path>
              </a:pathLst>
            </a:custGeom>
            <a:solidFill>
              <a:srgbClr val="F7A68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2" name="Google Shape;361;p35">
              <a:extLst>
                <a:ext uri="{FF2B5EF4-FFF2-40B4-BE49-F238E27FC236}">
                  <a16:creationId xmlns:a16="http://schemas.microsoft.com/office/drawing/2014/main" id="{EB0CAB1E-B1DF-7C98-92C2-85158C1A2C58}"/>
                </a:ext>
              </a:extLst>
            </p:cNvPr>
            <p:cNvSpPr/>
            <p:nvPr/>
          </p:nvSpPr>
          <p:spPr>
            <a:xfrm flipH="1">
              <a:off x="1259428" y="3076757"/>
              <a:ext cx="21451" cy="71232"/>
            </a:xfrm>
            <a:custGeom>
              <a:avLst/>
              <a:gdLst/>
              <a:ahLst/>
              <a:cxnLst/>
              <a:rect l="l" t="t" r="r" b="b"/>
              <a:pathLst>
                <a:path w="577" h="1916" extrusionOk="0">
                  <a:moveTo>
                    <a:pt x="504" y="0"/>
                  </a:moveTo>
                  <a:cubicBezTo>
                    <a:pt x="432" y="188"/>
                    <a:pt x="274" y="447"/>
                    <a:pt x="158" y="821"/>
                  </a:cubicBezTo>
                  <a:cubicBezTo>
                    <a:pt x="29" y="1181"/>
                    <a:pt x="0" y="1556"/>
                    <a:pt x="58" y="1916"/>
                  </a:cubicBezTo>
                  <a:lnTo>
                    <a:pt x="562" y="461"/>
                  </a:lnTo>
                  <a:cubicBezTo>
                    <a:pt x="576" y="303"/>
                    <a:pt x="547" y="144"/>
                    <a:pt x="504" y="0"/>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 name="Google Shape;362;p35">
              <a:extLst>
                <a:ext uri="{FF2B5EF4-FFF2-40B4-BE49-F238E27FC236}">
                  <a16:creationId xmlns:a16="http://schemas.microsoft.com/office/drawing/2014/main" id="{F86461E1-AD24-F784-50B6-3ECDE022ED29}"/>
                </a:ext>
              </a:extLst>
            </p:cNvPr>
            <p:cNvSpPr/>
            <p:nvPr/>
          </p:nvSpPr>
          <p:spPr>
            <a:xfrm flipH="1">
              <a:off x="1212324" y="3099250"/>
              <a:ext cx="26805" cy="58926"/>
            </a:xfrm>
            <a:custGeom>
              <a:avLst/>
              <a:gdLst/>
              <a:ahLst/>
              <a:cxnLst/>
              <a:rect l="l" t="t" r="r" b="b"/>
              <a:pathLst>
                <a:path w="721" h="1585" extrusionOk="0">
                  <a:moveTo>
                    <a:pt x="360" y="0"/>
                  </a:moveTo>
                  <a:cubicBezTo>
                    <a:pt x="360" y="0"/>
                    <a:pt x="159" y="1037"/>
                    <a:pt x="0" y="1584"/>
                  </a:cubicBezTo>
                  <a:cubicBezTo>
                    <a:pt x="346" y="1138"/>
                    <a:pt x="720" y="879"/>
                    <a:pt x="562" y="29"/>
                  </a:cubicBezTo>
                  <a:cubicBezTo>
                    <a:pt x="504" y="15"/>
                    <a:pt x="432" y="15"/>
                    <a:pt x="360" y="0"/>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 name="Google Shape;363;p35">
              <a:extLst>
                <a:ext uri="{FF2B5EF4-FFF2-40B4-BE49-F238E27FC236}">
                  <a16:creationId xmlns:a16="http://schemas.microsoft.com/office/drawing/2014/main" id="{80617272-3889-5842-D2FD-F5E88997EB2B}"/>
                </a:ext>
              </a:extLst>
            </p:cNvPr>
            <p:cNvSpPr/>
            <p:nvPr/>
          </p:nvSpPr>
          <p:spPr>
            <a:xfrm flipH="1">
              <a:off x="1180240" y="3092744"/>
              <a:ext cx="27288" cy="79337"/>
            </a:xfrm>
            <a:custGeom>
              <a:avLst/>
              <a:gdLst/>
              <a:ahLst/>
              <a:cxnLst/>
              <a:rect l="l" t="t" r="r" b="b"/>
              <a:pathLst>
                <a:path w="734" h="2134" extrusionOk="0">
                  <a:moveTo>
                    <a:pt x="435" y="1"/>
                  </a:moveTo>
                  <a:cubicBezTo>
                    <a:pt x="434" y="1"/>
                    <a:pt x="433" y="1"/>
                    <a:pt x="432" y="2"/>
                  </a:cubicBezTo>
                  <a:cubicBezTo>
                    <a:pt x="360" y="75"/>
                    <a:pt x="346" y="737"/>
                    <a:pt x="346" y="795"/>
                  </a:cubicBezTo>
                  <a:cubicBezTo>
                    <a:pt x="374" y="953"/>
                    <a:pt x="403" y="1126"/>
                    <a:pt x="389" y="1284"/>
                  </a:cubicBezTo>
                  <a:cubicBezTo>
                    <a:pt x="389" y="1529"/>
                    <a:pt x="0" y="2091"/>
                    <a:pt x="0" y="2091"/>
                  </a:cubicBezTo>
                  <a:lnTo>
                    <a:pt x="288" y="2134"/>
                  </a:lnTo>
                  <a:cubicBezTo>
                    <a:pt x="446" y="1947"/>
                    <a:pt x="562" y="1731"/>
                    <a:pt x="677" y="1515"/>
                  </a:cubicBezTo>
                  <a:cubicBezTo>
                    <a:pt x="733" y="1373"/>
                    <a:pt x="485" y="1"/>
                    <a:pt x="435" y="1"/>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 name="Google Shape;364;p35">
              <a:extLst>
                <a:ext uri="{FF2B5EF4-FFF2-40B4-BE49-F238E27FC236}">
                  <a16:creationId xmlns:a16="http://schemas.microsoft.com/office/drawing/2014/main" id="{7EB89323-B48A-B62E-4A69-6B676531F438}"/>
                </a:ext>
              </a:extLst>
            </p:cNvPr>
            <p:cNvSpPr/>
            <p:nvPr/>
          </p:nvSpPr>
          <p:spPr>
            <a:xfrm flipH="1">
              <a:off x="617484" y="3061217"/>
              <a:ext cx="596476" cy="477099"/>
            </a:xfrm>
            <a:custGeom>
              <a:avLst/>
              <a:gdLst/>
              <a:ahLst/>
              <a:cxnLst/>
              <a:rect l="l" t="t" r="r" b="b"/>
              <a:pathLst>
                <a:path w="16044" h="12833" extrusionOk="0">
                  <a:moveTo>
                    <a:pt x="3932" y="1"/>
                  </a:moveTo>
                  <a:cubicBezTo>
                    <a:pt x="1757" y="1"/>
                    <a:pt x="0" y="1758"/>
                    <a:pt x="0" y="3932"/>
                  </a:cubicBezTo>
                  <a:lnTo>
                    <a:pt x="0" y="12832"/>
                  </a:lnTo>
                  <a:lnTo>
                    <a:pt x="1671" y="12832"/>
                  </a:lnTo>
                  <a:lnTo>
                    <a:pt x="1671" y="3932"/>
                  </a:lnTo>
                  <a:cubicBezTo>
                    <a:pt x="1671" y="2694"/>
                    <a:pt x="2679" y="1686"/>
                    <a:pt x="3932" y="1686"/>
                  </a:cubicBezTo>
                  <a:lnTo>
                    <a:pt x="15194" y="1686"/>
                  </a:lnTo>
                  <a:cubicBezTo>
                    <a:pt x="15669" y="1686"/>
                    <a:pt x="16043" y="1311"/>
                    <a:pt x="16043" y="850"/>
                  </a:cubicBezTo>
                  <a:cubicBezTo>
                    <a:pt x="16043" y="375"/>
                    <a:pt x="15669" y="1"/>
                    <a:pt x="15194" y="1"/>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 name="Google Shape;365;p35">
              <a:extLst>
                <a:ext uri="{FF2B5EF4-FFF2-40B4-BE49-F238E27FC236}">
                  <a16:creationId xmlns:a16="http://schemas.microsoft.com/office/drawing/2014/main" id="{60F01731-15CA-9162-4939-B4FA4C9F33EF}"/>
                </a:ext>
              </a:extLst>
            </p:cNvPr>
            <p:cNvSpPr/>
            <p:nvPr/>
          </p:nvSpPr>
          <p:spPr>
            <a:xfrm flipH="1">
              <a:off x="1557666" y="3316069"/>
              <a:ext cx="1085843" cy="1411369"/>
            </a:xfrm>
            <a:custGeom>
              <a:avLst/>
              <a:gdLst/>
              <a:ahLst/>
              <a:cxnLst/>
              <a:rect l="l" t="t" r="r" b="b"/>
              <a:pathLst>
                <a:path w="29207" h="37963" extrusionOk="0">
                  <a:moveTo>
                    <a:pt x="26686" y="2521"/>
                  </a:moveTo>
                  <a:lnTo>
                    <a:pt x="26686" y="35442"/>
                  </a:lnTo>
                  <a:lnTo>
                    <a:pt x="4609" y="35442"/>
                  </a:lnTo>
                  <a:cubicBezTo>
                    <a:pt x="3457" y="35442"/>
                    <a:pt x="2521" y="34506"/>
                    <a:pt x="2521" y="33354"/>
                  </a:cubicBezTo>
                  <a:lnTo>
                    <a:pt x="2521" y="2521"/>
                  </a:lnTo>
                  <a:close/>
                  <a:moveTo>
                    <a:pt x="1" y="1"/>
                  </a:moveTo>
                  <a:lnTo>
                    <a:pt x="1" y="35932"/>
                  </a:lnTo>
                  <a:cubicBezTo>
                    <a:pt x="1" y="37055"/>
                    <a:pt x="923" y="37963"/>
                    <a:pt x="2046" y="37963"/>
                  </a:cubicBezTo>
                  <a:lnTo>
                    <a:pt x="29207" y="37963"/>
                  </a:lnTo>
                  <a:lnTo>
                    <a:pt x="29207" y="1"/>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 name="Google Shape;366;p35">
              <a:extLst>
                <a:ext uri="{FF2B5EF4-FFF2-40B4-BE49-F238E27FC236}">
                  <a16:creationId xmlns:a16="http://schemas.microsoft.com/office/drawing/2014/main" id="{BFE552B0-8E65-336C-F3D7-B0DEADDD39FD}"/>
                </a:ext>
              </a:extLst>
            </p:cNvPr>
            <p:cNvSpPr/>
            <p:nvPr/>
          </p:nvSpPr>
          <p:spPr>
            <a:xfrm flipH="1">
              <a:off x="1137374" y="3316069"/>
              <a:ext cx="1086364" cy="1411369"/>
            </a:xfrm>
            <a:custGeom>
              <a:avLst/>
              <a:gdLst/>
              <a:ahLst/>
              <a:cxnLst/>
              <a:rect l="l" t="t" r="r" b="b"/>
              <a:pathLst>
                <a:path w="29221" h="37963" extrusionOk="0">
                  <a:moveTo>
                    <a:pt x="26686" y="2521"/>
                  </a:moveTo>
                  <a:lnTo>
                    <a:pt x="26686" y="33873"/>
                  </a:lnTo>
                  <a:cubicBezTo>
                    <a:pt x="26686" y="34737"/>
                    <a:pt x="25995" y="35442"/>
                    <a:pt x="25116" y="35442"/>
                  </a:cubicBezTo>
                  <a:lnTo>
                    <a:pt x="2521" y="35442"/>
                  </a:lnTo>
                  <a:lnTo>
                    <a:pt x="2535" y="2521"/>
                  </a:lnTo>
                  <a:close/>
                  <a:moveTo>
                    <a:pt x="0" y="1"/>
                  </a:moveTo>
                  <a:lnTo>
                    <a:pt x="0" y="37963"/>
                  </a:lnTo>
                  <a:lnTo>
                    <a:pt x="26988" y="37963"/>
                  </a:lnTo>
                  <a:cubicBezTo>
                    <a:pt x="28213" y="37963"/>
                    <a:pt x="29206" y="36969"/>
                    <a:pt x="29221" y="35745"/>
                  </a:cubicBezTo>
                  <a:lnTo>
                    <a:pt x="29221" y="1"/>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 name="Google Shape;367;p35">
              <a:extLst>
                <a:ext uri="{FF2B5EF4-FFF2-40B4-BE49-F238E27FC236}">
                  <a16:creationId xmlns:a16="http://schemas.microsoft.com/office/drawing/2014/main" id="{FA7C6606-FA10-FC44-D280-F172239893AA}"/>
                </a:ext>
              </a:extLst>
            </p:cNvPr>
            <p:cNvSpPr/>
            <p:nvPr/>
          </p:nvSpPr>
          <p:spPr>
            <a:xfrm flipH="1">
              <a:off x="1137895" y="3316069"/>
              <a:ext cx="1505614" cy="304707"/>
            </a:xfrm>
            <a:custGeom>
              <a:avLst/>
              <a:gdLst/>
              <a:ahLst/>
              <a:cxnLst/>
              <a:rect l="l" t="t" r="r" b="b"/>
              <a:pathLst>
                <a:path w="40498" h="8196" extrusionOk="0">
                  <a:moveTo>
                    <a:pt x="1" y="1"/>
                  </a:moveTo>
                  <a:lnTo>
                    <a:pt x="1" y="8195"/>
                  </a:lnTo>
                  <a:lnTo>
                    <a:pt x="40497" y="8195"/>
                  </a:lnTo>
                  <a:lnTo>
                    <a:pt x="40497" y="1"/>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 name="Google Shape;368;p35">
              <a:extLst>
                <a:ext uri="{FF2B5EF4-FFF2-40B4-BE49-F238E27FC236}">
                  <a16:creationId xmlns:a16="http://schemas.microsoft.com/office/drawing/2014/main" id="{3D83ACB9-295E-112E-A8B1-CC71D0107AB0}"/>
                </a:ext>
              </a:extLst>
            </p:cNvPr>
            <p:cNvSpPr/>
            <p:nvPr/>
          </p:nvSpPr>
          <p:spPr>
            <a:xfrm flipH="1">
              <a:off x="1137895" y="3316069"/>
              <a:ext cx="989479" cy="304707"/>
            </a:xfrm>
            <a:custGeom>
              <a:avLst/>
              <a:gdLst/>
              <a:ahLst/>
              <a:cxnLst/>
              <a:rect l="l" t="t" r="r" b="b"/>
              <a:pathLst>
                <a:path w="26615" h="8196" extrusionOk="0">
                  <a:moveTo>
                    <a:pt x="1" y="1"/>
                  </a:moveTo>
                  <a:lnTo>
                    <a:pt x="1" y="8195"/>
                  </a:lnTo>
                  <a:lnTo>
                    <a:pt x="26614" y="8195"/>
                  </a:lnTo>
                  <a:lnTo>
                    <a:pt x="26614" y="1"/>
                  </a:ln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 name="Google Shape;369;p35">
              <a:extLst>
                <a:ext uri="{FF2B5EF4-FFF2-40B4-BE49-F238E27FC236}">
                  <a16:creationId xmlns:a16="http://schemas.microsoft.com/office/drawing/2014/main" id="{0FED4EE5-F59A-E537-68BB-2692B1ED8979}"/>
                </a:ext>
              </a:extLst>
            </p:cNvPr>
            <p:cNvSpPr/>
            <p:nvPr/>
          </p:nvSpPr>
          <p:spPr>
            <a:xfrm flipH="1">
              <a:off x="1695260" y="4405109"/>
              <a:ext cx="26805" cy="551491"/>
            </a:xfrm>
            <a:custGeom>
              <a:avLst/>
              <a:gdLst/>
              <a:ahLst/>
              <a:cxnLst/>
              <a:rect l="l" t="t" r="r" b="b"/>
              <a:pathLst>
                <a:path w="721" h="14834" extrusionOk="0">
                  <a:moveTo>
                    <a:pt x="332" y="0"/>
                  </a:moveTo>
                  <a:cubicBezTo>
                    <a:pt x="144" y="0"/>
                    <a:pt x="0" y="144"/>
                    <a:pt x="0" y="331"/>
                  </a:cubicBezTo>
                  <a:lnTo>
                    <a:pt x="58" y="14488"/>
                  </a:lnTo>
                  <a:cubicBezTo>
                    <a:pt x="58" y="14675"/>
                    <a:pt x="202" y="14833"/>
                    <a:pt x="389" y="14833"/>
                  </a:cubicBezTo>
                  <a:cubicBezTo>
                    <a:pt x="576" y="14833"/>
                    <a:pt x="720" y="14675"/>
                    <a:pt x="720" y="14488"/>
                  </a:cubicBezTo>
                  <a:lnTo>
                    <a:pt x="663" y="331"/>
                  </a:lnTo>
                  <a:cubicBezTo>
                    <a:pt x="663" y="144"/>
                    <a:pt x="519" y="0"/>
                    <a:pt x="332"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 name="Google Shape;370;p35">
              <a:extLst>
                <a:ext uri="{FF2B5EF4-FFF2-40B4-BE49-F238E27FC236}">
                  <a16:creationId xmlns:a16="http://schemas.microsoft.com/office/drawing/2014/main" id="{6F01B114-1636-9084-209E-342AC475EFA3}"/>
                </a:ext>
              </a:extLst>
            </p:cNvPr>
            <p:cNvSpPr/>
            <p:nvPr/>
          </p:nvSpPr>
          <p:spPr>
            <a:xfrm flipH="1">
              <a:off x="1505246" y="4480989"/>
              <a:ext cx="405272" cy="399026"/>
            </a:xfrm>
            <a:custGeom>
              <a:avLst/>
              <a:gdLst/>
              <a:ahLst/>
              <a:cxnLst/>
              <a:rect l="l" t="t" r="r" b="b"/>
              <a:pathLst>
                <a:path w="10901" h="10733" extrusionOk="0">
                  <a:moveTo>
                    <a:pt x="10417" y="0"/>
                  </a:moveTo>
                  <a:cubicBezTo>
                    <a:pt x="10338" y="0"/>
                    <a:pt x="10255" y="31"/>
                    <a:pt x="10182" y="105"/>
                  </a:cubicBezTo>
                  <a:lnTo>
                    <a:pt x="202" y="10157"/>
                  </a:lnTo>
                  <a:cubicBezTo>
                    <a:pt x="0" y="10373"/>
                    <a:pt x="144" y="10733"/>
                    <a:pt x="447" y="10733"/>
                  </a:cubicBezTo>
                  <a:cubicBezTo>
                    <a:pt x="533" y="10733"/>
                    <a:pt x="619" y="10690"/>
                    <a:pt x="677" y="10632"/>
                  </a:cubicBezTo>
                  <a:lnTo>
                    <a:pt x="10657" y="580"/>
                  </a:lnTo>
                  <a:cubicBezTo>
                    <a:pt x="10900" y="337"/>
                    <a:pt x="10677" y="0"/>
                    <a:pt x="10417"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 name="Google Shape;371;p35">
              <a:extLst>
                <a:ext uri="{FF2B5EF4-FFF2-40B4-BE49-F238E27FC236}">
                  <a16:creationId xmlns:a16="http://schemas.microsoft.com/office/drawing/2014/main" id="{5F1F110F-3C88-BF36-3DDE-D6132DA069C6}"/>
                </a:ext>
              </a:extLst>
            </p:cNvPr>
            <p:cNvSpPr/>
            <p:nvPr/>
          </p:nvSpPr>
          <p:spPr>
            <a:xfrm flipH="1">
              <a:off x="1428623"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 name="Google Shape;372;p35">
              <a:extLst>
                <a:ext uri="{FF2B5EF4-FFF2-40B4-BE49-F238E27FC236}">
                  <a16:creationId xmlns:a16="http://schemas.microsoft.com/office/drawing/2014/main" id="{1AC9A351-6F09-B43E-97DE-A4053E03640C}"/>
                </a:ext>
              </a:extLst>
            </p:cNvPr>
            <p:cNvSpPr/>
            <p:nvPr/>
          </p:nvSpPr>
          <p:spPr>
            <a:xfrm flipH="1">
              <a:off x="1505209" y="4482587"/>
              <a:ext cx="408358" cy="395829"/>
            </a:xfrm>
            <a:custGeom>
              <a:avLst/>
              <a:gdLst/>
              <a:ahLst/>
              <a:cxnLst/>
              <a:rect l="l" t="t" r="r" b="b"/>
              <a:pathLst>
                <a:path w="10984" h="10647" extrusionOk="0">
                  <a:moveTo>
                    <a:pt x="481" y="1"/>
                  </a:moveTo>
                  <a:cubicBezTo>
                    <a:pt x="222" y="1"/>
                    <a:pt x="1" y="337"/>
                    <a:pt x="255" y="580"/>
                  </a:cubicBezTo>
                  <a:lnTo>
                    <a:pt x="10307" y="10560"/>
                  </a:lnTo>
                  <a:cubicBezTo>
                    <a:pt x="10365" y="10618"/>
                    <a:pt x="10451" y="10647"/>
                    <a:pt x="10537" y="10647"/>
                  </a:cubicBezTo>
                  <a:cubicBezTo>
                    <a:pt x="10840" y="10647"/>
                    <a:pt x="10984" y="10287"/>
                    <a:pt x="10768" y="10071"/>
                  </a:cubicBezTo>
                  <a:lnTo>
                    <a:pt x="716" y="105"/>
                  </a:lnTo>
                  <a:cubicBezTo>
                    <a:pt x="642" y="31"/>
                    <a:pt x="560" y="1"/>
                    <a:pt x="481"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 name="Google Shape;373;p35">
              <a:extLst>
                <a:ext uri="{FF2B5EF4-FFF2-40B4-BE49-F238E27FC236}">
                  <a16:creationId xmlns:a16="http://schemas.microsoft.com/office/drawing/2014/main" id="{D0FCCDD1-666D-14FB-DCDB-59FB82F38C31}"/>
                </a:ext>
              </a:extLst>
            </p:cNvPr>
            <p:cNvSpPr/>
            <p:nvPr/>
          </p:nvSpPr>
          <p:spPr>
            <a:xfrm flipH="1">
              <a:off x="1445241"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3" y="11982"/>
                  </a:cubicBezTo>
                  <a:cubicBezTo>
                    <a:pt x="3270" y="11982"/>
                    <a:pt x="1095" y="6697"/>
                    <a:pt x="4177" y="3615"/>
                  </a:cubicBezTo>
                  <a:cubicBezTo>
                    <a:pt x="5173" y="2620"/>
                    <a:pt x="6396" y="2174"/>
                    <a:pt x="7597" y="2174"/>
                  </a:cubicBezTo>
                  <a:close/>
                  <a:moveTo>
                    <a:pt x="7633"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3" y="0"/>
                  </a:cubicBezTo>
                  <a:close/>
                </a:path>
              </a:pathLst>
            </a:custGeom>
            <a:solidFill>
              <a:srgbClr val="D1D1D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 name="Google Shape;374;p35">
              <a:extLst>
                <a:ext uri="{FF2B5EF4-FFF2-40B4-BE49-F238E27FC236}">
                  <a16:creationId xmlns:a16="http://schemas.microsoft.com/office/drawing/2014/main" id="{28E41D39-35DE-8EB1-1DB2-9B2F001A0343}"/>
                </a:ext>
              </a:extLst>
            </p:cNvPr>
            <p:cNvSpPr/>
            <p:nvPr/>
          </p:nvSpPr>
          <p:spPr>
            <a:xfrm flipH="1">
              <a:off x="1394382" y="4398306"/>
              <a:ext cx="610380" cy="566845"/>
            </a:xfrm>
            <a:custGeom>
              <a:avLst/>
              <a:gdLst/>
              <a:ahLst/>
              <a:cxnLst/>
              <a:rect l="l" t="t" r="r" b="b"/>
              <a:pathLst>
                <a:path w="16418" h="15247" extrusionOk="0">
                  <a:moveTo>
                    <a:pt x="7964" y="1090"/>
                  </a:moveTo>
                  <a:cubicBezTo>
                    <a:pt x="8829" y="1090"/>
                    <a:pt x="9693" y="1263"/>
                    <a:pt x="10499" y="1594"/>
                  </a:cubicBezTo>
                  <a:cubicBezTo>
                    <a:pt x="13567" y="2890"/>
                    <a:pt x="15151" y="6304"/>
                    <a:pt x="14171" y="9486"/>
                  </a:cubicBezTo>
                  <a:cubicBezTo>
                    <a:pt x="13322" y="12246"/>
                    <a:pt x="10774" y="14052"/>
                    <a:pt x="7990" y="14052"/>
                  </a:cubicBezTo>
                  <a:cubicBezTo>
                    <a:pt x="7563" y="14052"/>
                    <a:pt x="7130" y="14010"/>
                    <a:pt x="6697" y="13922"/>
                  </a:cubicBezTo>
                  <a:cubicBezTo>
                    <a:pt x="3428" y="13259"/>
                    <a:pt x="1196" y="10249"/>
                    <a:pt x="1527" y="6937"/>
                  </a:cubicBezTo>
                  <a:cubicBezTo>
                    <a:pt x="1858" y="3625"/>
                    <a:pt x="4638" y="1090"/>
                    <a:pt x="7964" y="1090"/>
                  </a:cubicBezTo>
                  <a:close/>
                  <a:moveTo>
                    <a:pt x="7993" y="1"/>
                  </a:moveTo>
                  <a:cubicBezTo>
                    <a:pt x="7489" y="1"/>
                    <a:pt x="6978" y="51"/>
                    <a:pt x="6467" y="154"/>
                  </a:cubicBezTo>
                  <a:cubicBezTo>
                    <a:pt x="2622" y="917"/>
                    <a:pt x="1" y="4475"/>
                    <a:pt x="389" y="8377"/>
                  </a:cubicBezTo>
                  <a:cubicBezTo>
                    <a:pt x="764" y="12266"/>
                    <a:pt x="4047" y="15247"/>
                    <a:pt x="7964" y="15247"/>
                  </a:cubicBezTo>
                  <a:cubicBezTo>
                    <a:pt x="8987" y="15247"/>
                    <a:pt x="10009" y="15045"/>
                    <a:pt x="10946" y="14642"/>
                  </a:cubicBezTo>
                  <a:cubicBezTo>
                    <a:pt x="14560" y="13130"/>
                    <a:pt x="16418" y="9112"/>
                    <a:pt x="15266" y="5367"/>
                  </a:cubicBezTo>
                  <a:cubicBezTo>
                    <a:pt x="14267" y="2121"/>
                    <a:pt x="11277" y="1"/>
                    <a:pt x="7993"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 name="Google Shape;375;p35">
              <a:extLst>
                <a:ext uri="{FF2B5EF4-FFF2-40B4-BE49-F238E27FC236}">
                  <a16:creationId xmlns:a16="http://schemas.microsoft.com/office/drawing/2014/main" id="{37B2C008-9580-B054-FF5F-633812DBC4D1}"/>
                </a:ext>
              </a:extLst>
            </p:cNvPr>
            <p:cNvSpPr/>
            <p:nvPr/>
          </p:nvSpPr>
          <p:spPr>
            <a:xfrm flipH="1">
              <a:off x="1623507" y="4617096"/>
              <a:ext cx="148896" cy="127556"/>
            </a:xfrm>
            <a:custGeom>
              <a:avLst/>
              <a:gdLst/>
              <a:ahLst/>
              <a:cxnLst/>
              <a:rect l="l" t="t" r="r" b="b"/>
              <a:pathLst>
                <a:path w="4005" h="3431" extrusionOk="0">
                  <a:moveTo>
                    <a:pt x="1714" y="1"/>
                  </a:moveTo>
                  <a:cubicBezTo>
                    <a:pt x="764" y="1"/>
                    <a:pt x="1" y="764"/>
                    <a:pt x="1" y="1715"/>
                  </a:cubicBezTo>
                  <a:cubicBezTo>
                    <a:pt x="1" y="2747"/>
                    <a:pt x="844" y="3430"/>
                    <a:pt x="1724" y="3430"/>
                  </a:cubicBezTo>
                  <a:cubicBezTo>
                    <a:pt x="2145" y="3430"/>
                    <a:pt x="2575" y="3274"/>
                    <a:pt x="2924" y="2924"/>
                  </a:cubicBezTo>
                  <a:cubicBezTo>
                    <a:pt x="4004" y="1844"/>
                    <a:pt x="3241" y="1"/>
                    <a:pt x="1714"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 name="Google Shape;376;p35">
              <a:extLst>
                <a:ext uri="{FF2B5EF4-FFF2-40B4-BE49-F238E27FC236}">
                  <a16:creationId xmlns:a16="http://schemas.microsoft.com/office/drawing/2014/main" id="{2153F8AB-D78E-325E-7A4B-4874EFCAB99A}"/>
                </a:ext>
              </a:extLst>
            </p:cNvPr>
            <p:cNvSpPr/>
            <p:nvPr/>
          </p:nvSpPr>
          <p:spPr>
            <a:xfrm flipH="1">
              <a:off x="1678679" y="4650853"/>
              <a:ext cx="69633" cy="59633"/>
            </a:xfrm>
            <a:custGeom>
              <a:avLst/>
              <a:gdLst/>
              <a:ahLst/>
              <a:cxnLst/>
              <a:rect l="l" t="t" r="r" b="b"/>
              <a:pathLst>
                <a:path w="1873" h="1604" extrusionOk="0">
                  <a:moveTo>
                    <a:pt x="1066" y="0"/>
                  </a:moveTo>
                  <a:cubicBezTo>
                    <a:pt x="346" y="0"/>
                    <a:pt x="1" y="864"/>
                    <a:pt x="505" y="1368"/>
                  </a:cubicBezTo>
                  <a:cubicBezTo>
                    <a:pt x="668" y="1531"/>
                    <a:pt x="868" y="1604"/>
                    <a:pt x="1065" y="1604"/>
                  </a:cubicBezTo>
                  <a:cubicBezTo>
                    <a:pt x="1477" y="1604"/>
                    <a:pt x="1873" y="1284"/>
                    <a:pt x="1873" y="807"/>
                  </a:cubicBezTo>
                  <a:cubicBezTo>
                    <a:pt x="1873" y="360"/>
                    <a:pt x="1513" y="0"/>
                    <a:pt x="1066"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 name="Google Shape;377;p35">
              <a:extLst>
                <a:ext uri="{FF2B5EF4-FFF2-40B4-BE49-F238E27FC236}">
                  <a16:creationId xmlns:a16="http://schemas.microsoft.com/office/drawing/2014/main" id="{9F4B566C-D384-978B-0C89-D81BAFD75ACB}"/>
                </a:ext>
              </a:extLst>
            </p:cNvPr>
            <p:cNvSpPr/>
            <p:nvPr/>
          </p:nvSpPr>
          <p:spPr>
            <a:xfrm flipH="1">
              <a:off x="819358" y="4651894"/>
              <a:ext cx="366236" cy="313778"/>
            </a:xfrm>
            <a:custGeom>
              <a:avLst/>
              <a:gdLst/>
              <a:ahLst/>
              <a:cxnLst/>
              <a:rect l="l" t="t" r="r" b="b"/>
              <a:pathLst>
                <a:path w="9851" h="8440" extrusionOk="0">
                  <a:moveTo>
                    <a:pt x="5631" y="1"/>
                  </a:moveTo>
                  <a:cubicBezTo>
                    <a:pt x="1887" y="1"/>
                    <a:pt x="0" y="4537"/>
                    <a:pt x="2665" y="7202"/>
                  </a:cubicBezTo>
                  <a:cubicBezTo>
                    <a:pt x="3520" y="8057"/>
                    <a:pt x="4572" y="8440"/>
                    <a:pt x="5605" y="8440"/>
                  </a:cubicBezTo>
                  <a:cubicBezTo>
                    <a:pt x="7771" y="8440"/>
                    <a:pt x="9851" y="6756"/>
                    <a:pt x="9851" y="4221"/>
                  </a:cubicBezTo>
                  <a:cubicBezTo>
                    <a:pt x="9851" y="1888"/>
                    <a:pt x="7964" y="1"/>
                    <a:pt x="5631"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 name="Google Shape;378;p35">
              <a:extLst>
                <a:ext uri="{FF2B5EF4-FFF2-40B4-BE49-F238E27FC236}">
                  <a16:creationId xmlns:a16="http://schemas.microsoft.com/office/drawing/2014/main" id="{E4B65D3D-9C4F-BBCC-EB70-7CF16232FB44}"/>
                </a:ext>
              </a:extLst>
            </p:cNvPr>
            <p:cNvSpPr/>
            <p:nvPr/>
          </p:nvSpPr>
          <p:spPr>
            <a:xfrm flipH="1">
              <a:off x="886798" y="4741863"/>
              <a:ext cx="155848" cy="133653"/>
            </a:xfrm>
            <a:custGeom>
              <a:avLst/>
              <a:gdLst/>
              <a:ahLst/>
              <a:cxnLst/>
              <a:rect l="l" t="t" r="r" b="b"/>
              <a:pathLst>
                <a:path w="4192" h="3595" extrusionOk="0">
                  <a:moveTo>
                    <a:pt x="1786" y="0"/>
                  </a:moveTo>
                  <a:cubicBezTo>
                    <a:pt x="807" y="0"/>
                    <a:pt x="1" y="807"/>
                    <a:pt x="1" y="1801"/>
                  </a:cubicBezTo>
                  <a:cubicBezTo>
                    <a:pt x="1" y="2882"/>
                    <a:pt x="884" y="3594"/>
                    <a:pt x="1803" y="3594"/>
                  </a:cubicBezTo>
                  <a:cubicBezTo>
                    <a:pt x="2242" y="3594"/>
                    <a:pt x="2690" y="3431"/>
                    <a:pt x="3054" y="3068"/>
                  </a:cubicBezTo>
                  <a:cubicBezTo>
                    <a:pt x="4191" y="1930"/>
                    <a:pt x="3385" y="0"/>
                    <a:pt x="1786"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 name="Google Shape;379;p35">
              <a:extLst>
                <a:ext uri="{FF2B5EF4-FFF2-40B4-BE49-F238E27FC236}">
                  <a16:creationId xmlns:a16="http://schemas.microsoft.com/office/drawing/2014/main" id="{E92A4587-2219-41A9-214F-F54801ABB2EE}"/>
                </a:ext>
              </a:extLst>
            </p:cNvPr>
            <p:cNvSpPr/>
            <p:nvPr/>
          </p:nvSpPr>
          <p:spPr>
            <a:xfrm flipH="1">
              <a:off x="934980" y="4673866"/>
              <a:ext cx="319689" cy="165477"/>
            </a:xfrm>
            <a:custGeom>
              <a:avLst/>
              <a:gdLst/>
              <a:ahLst/>
              <a:cxnLst/>
              <a:rect l="l" t="t" r="r" b="b"/>
              <a:pathLst>
                <a:path w="8599" h="4451" extrusionOk="0">
                  <a:moveTo>
                    <a:pt x="1081" y="0"/>
                  </a:moveTo>
                  <a:cubicBezTo>
                    <a:pt x="476" y="0"/>
                    <a:pt x="1" y="504"/>
                    <a:pt x="1" y="1109"/>
                  </a:cubicBezTo>
                  <a:lnTo>
                    <a:pt x="1" y="3370"/>
                  </a:lnTo>
                  <a:cubicBezTo>
                    <a:pt x="1" y="3975"/>
                    <a:pt x="490" y="4450"/>
                    <a:pt x="1081" y="4450"/>
                  </a:cubicBezTo>
                  <a:lnTo>
                    <a:pt x="7489" y="4450"/>
                  </a:lnTo>
                  <a:cubicBezTo>
                    <a:pt x="8109" y="4450"/>
                    <a:pt x="8598" y="3946"/>
                    <a:pt x="8584" y="3342"/>
                  </a:cubicBezTo>
                  <a:cubicBezTo>
                    <a:pt x="8556" y="2760"/>
                    <a:pt x="8080" y="2290"/>
                    <a:pt x="7501" y="2290"/>
                  </a:cubicBezTo>
                  <a:cubicBezTo>
                    <a:pt x="7492" y="2290"/>
                    <a:pt x="7484" y="2290"/>
                    <a:pt x="7475" y="2290"/>
                  </a:cubicBezTo>
                  <a:lnTo>
                    <a:pt x="2175" y="2290"/>
                  </a:lnTo>
                  <a:lnTo>
                    <a:pt x="2175" y="1109"/>
                  </a:lnTo>
                  <a:cubicBezTo>
                    <a:pt x="2175" y="504"/>
                    <a:pt x="1686" y="0"/>
                    <a:pt x="1081"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 name="Google Shape;380;p35">
              <a:extLst>
                <a:ext uri="{FF2B5EF4-FFF2-40B4-BE49-F238E27FC236}">
                  <a16:creationId xmlns:a16="http://schemas.microsoft.com/office/drawing/2014/main" id="{A80BF3F9-2AF9-F78B-EA47-1857572A06B4}"/>
                </a:ext>
              </a:extLst>
            </p:cNvPr>
            <p:cNvSpPr/>
            <p:nvPr/>
          </p:nvSpPr>
          <p:spPr>
            <a:xfrm flipH="1">
              <a:off x="513090" y="3034449"/>
              <a:ext cx="228121" cy="145885"/>
            </a:xfrm>
            <a:custGeom>
              <a:avLst/>
              <a:gdLst/>
              <a:ahLst/>
              <a:cxnLst/>
              <a:rect l="l" t="t" r="r" b="b"/>
              <a:pathLst>
                <a:path w="6136" h="3924" extrusionOk="0">
                  <a:moveTo>
                    <a:pt x="2636" y="1"/>
                  </a:moveTo>
                  <a:cubicBezTo>
                    <a:pt x="1974" y="1"/>
                    <a:pt x="1484" y="44"/>
                    <a:pt x="1412" y="174"/>
                  </a:cubicBezTo>
                  <a:cubicBezTo>
                    <a:pt x="1124" y="606"/>
                    <a:pt x="692" y="922"/>
                    <a:pt x="375" y="1354"/>
                  </a:cubicBezTo>
                  <a:cubicBezTo>
                    <a:pt x="1" y="1887"/>
                    <a:pt x="58" y="2521"/>
                    <a:pt x="15" y="3155"/>
                  </a:cubicBezTo>
                  <a:cubicBezTo>
                    <a:pt x="1" y="3396"/>
                    <a:pt x="1" y="3846"/>
                    <a:pt x="344" y="3846"/>
                  </a:cubicBezTo>
                  <a:cubicBezTo>
                    <a:pt x="350" y="3846"/>
                    <a:pt x="355" y="3846"/>
                    <a:pt x="361" y="3846"/>
                  </a:cubicBezTo>
                  <a:cubicBezTo>
                    <a:pt x="389" y="3846"/>
                    <a:pt x="418" y="3846"/>
                    <a:pt x="433" y="3831"/>
                  </a:cubicBezTo>
                  <a:cubicBezTo>
                    <a:pt x="649" y="3759"/>
                    <a:pt x="735" y="3428"/>
                    <a:pt x="793" y="3255"/>
                  </a:cubicBezTo>
                  <a:cubicBezTo>
                    <a:pt x="922" y="3500"/>
                    <a:pt x="1124" y="3846"/>
                    <a:pt x="1412" y="3904"/>
                  </a:cubicBezTo>
                  <a:cubicBezTo>
                    <a:pt x="1453" y="3914"/>
                    <a:pt x="1501" y="3924"/>
                    <a:pt x="1545" y="3924"/>
                  </a:cubicBezTo>
                  <a:cubicBezTo>
                    <a:pt x="1564" y="3924"/>
                    <a:pt x="1582" y="3922"/>
                    <a:pt x="1599" y="3918"/>
                  </a:cubicBezTo>
                  <a:cubicBezTo>
                    <a:pt x="1714" y="3918"/>
                    <a:pt x="1830" y="3860"/>
                    <a:pt x="1916" y="3774"/>
                  </a:cubicBezTo>
                  <a:cubicBezTo>
                    <a:pt x="2031" y="3846"/>
                    <a:pt x="2175" y="3889"/>
                    <a:pt x="2319" y="3889"/>
                  </a:cubicBezTo>
                  <a:lnTo>
                    <a:pt x="2348" y="3889"/>
                  </a:lnTo>
                  <a:cubicBezTo>
                    <a:pt x="2535" y="3860"/>
                    <a:pt x="2550" y="3644"/>
                    <a:pt x="2550" y="3630"/>
                  </a:cubicBezTo>
                  <a:cubicBezTo>
                    <a:pt x="2651" y="3640"/>
                    <a:pt x="2753" y="3650"/>
                    <a:pt x="2855" y="3650"/>
                  </a:cubicBezTo>
                  <a:cubicBezTo>
                    <a:pt x="2897" y="3650"/>
                    <a:pt x="2939" y="3648"/>
                    <a:pt x="2982" y="3644"/>
                  </a:cubicBezTo>
                  <a:cubicBezTo>
                    <a:pt x="2998" y="3646"/>
                    <a:pt x="3015" y="3647"/>
                    <a:pt x="3032" y="3647"/>
                  </a:cubicBezTo>
                  <a:cubicBezTo>
                    <a:pt x="3144" y="3647"/>
                    <a:pt x="3256" y="3606"/>
                    <a:pt x="3356" y="3543"/>
                  </a:cubicBezTo>
                  <a:cubicBezTo>
                    <a:pt x="3500" y="3399"/>
                    <a:pt x="3990" y="2579"/>
                    <a:pt x="3932" y="2363"/>
                  </a:cubicBezTo>
                  <a:cubicBezTo>
                    <a:pt x="3932" y="2363"/>
                    <a:pt x="5012" y="2219"/>
                    <a:pt x="5171" y="2132"/>
                  </a:cubicBezTo>
                  <a:cubicBezTo>
                    <a:pt x="5185" y="2118"/>
                    <a:pt x="5214" y="2103"/>
                    <a:pt x="5228" y="2103"/>
                  </a:cubicBezTo>
                  <a:cubicBezTo>
                    <a:pt x="6135" y="1556"/>
                    <a:pt x="5775" y="159"/>
                    <a:pt x="4724" y="87"/>
                  </a:cubicBezTo>
                  <a:cubicBezTo>
                    <a:pt x="4018" y="44"/>
                    <a:pt x="3255" y="1"/>
                    <a:pt x="2636" y="1"/>
                  </a:cubicBezTo>
                  <a:close/>
                </a:path>
              </a:pathLst>
            </a:custGeom>
            <a:solidFill>
              <a:srgbClr val="F7A68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 name="Google Shape;381;p35">
              <a:extLst>
                <a:ext uri="{FF2B5EF4-FFF2-40B4-BE49-F238E27FC236}">
                  <a16:creationId xmlns:a16="http://schemas.microsoft.com/office/drawing/2014/main" id="{2D3838C4-D660-C753-A6CC-D2730C28E6F9}"/>
                </a:ext>
              </a:extLst>
            </p:cNvPr>
            <p:cNvSpPr/>
            <p:nvPr/>
          </p:nvSpPr>
          <p:spPr>
            <a:xfrm flipH="1">
              <a:off x="669979" y="3109957"/>
              <a:ext cx="32679" cy="68221"/>
            </a:xfrm>
            <a:custGeom>
              <a:avLst/>
              <a:gdLst/>
              <a:ahLst/>
              <a:cxnLst/>
              <a:rect l="l" t="t" r="r" b="b"/>
              <a:pathLst>
                <a:path w="879" h="1835" extrusionOk="0">
                  <a:moveTo>
                    <a:pt x="332" y="0"/>
                  </a:moveTo>
                  <a:lnTo>
                    <a:pt x="332" y="0"/>
                  </a:lnTo>
                  <a:cubicBezTo>
                    <a:pt x="332" y="15"/>
                    <a:pt x="0" y="634"/>
                    <a:pt x="58" y="1008"/>
                  </a:cubicBezTo>
                  <a:cubicBezTo>
                    <a:pt x="130" y="1268"/>
                    <a:pt x="260" y="1512"/>
                    <a:pt x="432" y="1714"/>
                  </a:cubicBezTo>
                  <a:cubicBezTo>
                    <a:pt x="488" y="1794"/>
                    <a:pt x="576" y="1834"/>
                    <a:pt x="664" y="1834"/>
                  </a:cubicBezTo>
                  <a:cubicBezTo>
                    <a:pt x="735" y="1834"/>
                    <a:pt x="807" y="1808"/>
                    <a:pt x="865" y="1757"/>
                  </a:cubicBezTo>
                  <a:cubicBezTo>
                    <a:pt x="865" y="1757"/>
                    <a:pt x="879" y="1757"/>
                    <a:pt x="879" y="1743"/>
                  </a:cubicBezTo>
                  <a:cubicBezTo>
                    <a:pt x="648" y="1570"/>
                    <a:pt x="476" y="1340"/>
                    <a:pt x="360" y="1080"/>
                  </a:cubicBezTo>
                  <a:cubicBezTo>
                    <a:pt x="245" y="692"/>
                    <a:pt x="332" y="15"/>
                    <a:pt x="332" y="0"/>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 name="Google Shape;382;p35">
              <a:extLst>
                <a:ext uri="{FF2B5EF4-FFF2-40B4-BE49-F238E27FC236}">
                  <a16:creationId xmlns:a16="http://schemas.microsoft.com/office/drawing/2014/main" id="{C50E468F-6B4B-FF6A-07CB-02124B1BFFA9}"/>
                </a:ext>
              </a:extLst>
            </p:cNvPr>
            <p:cNvSpPr/>
            <p:nvPr/>
          </p:nvSpPr>
          <p:spPr>
            <a:xfrm flipH="1">
              <a:off x="646408" y="3130293"/>
              <a:ext cx="17696" cy="48777"/>
            </a:xfrm>
            <a:custGeom>
              <a:avLst/>
              <a:gdLst/>
              <a:ahLst/>
              <a:cxnLst/>
              <a:rect l="l" t="t" r="r" b="b"/>
              <a:pathLst>
                <a:path w="476" h="1312" extrusionOk="0">
                  <a:moveTo>
                    <a:pt x="87" y="1"/>
                  </a:moveTo>
                  <a:lnTo>
                    <a:pt x="87" y="1"/>
                  </a:lnTo>
                  <a:cubicBezTo>
                    <a:pt x="0" y="447"/>
                    <a:pt x="44" y="908"/>
                    <a:pt x="245" y="1311"/>
                  </a:cubicBezTo>
                  <a:lnTo>
                    <a:pt x="274" y="1311"/>
                  </a:lnTo>
                  <a:cubicBezTo>
                    <a:pt x="461" y="1282"/>
                    <a:pt x="476" y="1066"/>
                    <a:pt x="476" y="1052"/>
                  </a:cubicBezTo>
                  <a:cubicBezTo>
                    <a:pt x="288" y="721"/>
                    <a:pt x="159" y="375"/>
                    <a:pt x="87" y="1"/>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 name="Google Shape;383;p35">
              <a:extLst>
                <a:ext uri="{FF2B5EF4-FFF2-40B4-BE49-F238E27FC236}">
                  <a16:creationId xmlns:a16="http://schemas.microsoft.com/office/drawing/2014/main" id="{1C7D66FC-23D4-316E-CD29-5F11D759845F}"/>
                </a:ext>
              </a:extLst>
            </p:cNvPr>
            <p:cNvSpPr/>
            <p:nvPr/>
          </p:nvSpPr>
          <p:spPr>
            <a:xfrm flipH="1">
              <a:off x="592873" y="3103005"/>
              <a:ext cx="37512" cy="66957"/>
            </a:xfrm>
            <a:custGeom>
              <a:avLst/>
              <a:gdLst/>
              <a:ahLst/>
              <a:cxnLst/>
              <a:rect l="l" t="t" r="r" b="b"/>
              <a:pathLst>
                <a:path w="1009" h="1801" extrusionOk="0">
                  <a:moveTo>
                    <a:pt x="663" y="0"/>
                  </a:moveTo>
                  <a:lnTo>
                    <a:pt x="44" y="792"/>
                  </a:lnTo>
                  <a:cubicBezTo>
                    <a:pt x="44" y="792"/>
                    <a:pt x="1" y="1383"/>
                    <a:pt x="1" y="1800"/>
                  </a:cubicBezTo>
                  <a:cubicBezTo>
                    <a:pt x="130" y="1800"/>
                    <a:pt x="260" y="1771"/>
                    <a:pt x="375" y="1699"/>
                  </a:cubicBezTo>
                  <a:cubicBezTo>
                    <a:pt x="519" y="1555"/>
                    <a:pt x="1009" y="735"/>
                    <a:pt x="951" y="519"/>
                  </a:cubicBezTo>
                  <a:cubicBezTo>
                    <a:pt x="879" y="331"/>
                    <a:pt x="793" y="159"/>
                    <a:pt x="663" y="0"/>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5" name="Google Shape;384;p35">
              <a:extLst>
                <a:ext uri="{FF2B5EF4-FFF2-40B4-BE49-F238E27FC236}">
                  <a16:creationId xmlns:a16="http://schemas.microsoft.com/office/drawing/2014/main" id="{AB26E8B5-61B3-7FF5-D477-3099EED11D7D}"/>
                </a:ext>
              </a:extLst>
            </p:cNvPr>
            <p:cNvSpPr/>
            <p:nvPr/>
          </p:nvSpPr>
          <p:spPr>
            <a:xfrm flipH="1">
              <a:off x="710131" y="3100328"/>
              <a:ext cx="17176" cy="76586"/>
            </a:xfrm>
            <a:custGeom>
              <a:avLst/>
              <a:gdLst/>
              <a:ahLst/>
              <a:cxnLst/>
              <a:rect l="l" t="t" r="r" b="b"/>
              <a:pathLst>
                <a:path w="462" h="2060" extrusionOk="0">
                  <a:moveTo>
                    <a:pt x="462" y="0"/>
                  </a:moveTo>
                  <a:cubicBezTo>
                    <a:pt x="462" y="0"/>
                    <a:pt x="44" y="591"/>
                    <a:pt x="30" y="749"/>
                  </a:cubicBezTo>
                  <a:cubicBezTo>
                    <a:pt x="1" y="1066"/>
                    <a:pt x="1" y="1368"/>
                    <a:pt x="44" y="1671"/>
                  </a:cubicBezTo>
                  <a:cubicBezTo>
                    <a:pt x="59" y="1800"/>
                    <a:pt x="73" y="1930"/>
                    <a:pt x="59" y="2059"/>
                  </a:cubicBezTo>
                  <a:cubicBezTo>
                    <a:pt x="275" y="1987"/>
                    <a:pt x="361" y="1656"/>
                    <a:pt x="419" y="1483"/>
                  </a:cubicBezTo>
                  <a:cubicBezTo>
                    <a:pt x="419" y="1483"/>
                    <a:pt x="203" y="835"/>
                    <a:pt x="231" y="605"/>
                  </a:cubicBezTo>
                  <a:cubicBezTo>
                    <a:pt x="289" y="403"/>
                    <a:pt x="375" y="202"/>
                    <a:pt x="462" y="0"/>
                  </a:cubicBezTo>
                  <a:close/>
                </a:path>
              </a:pathLst>
            </a:custGeom>
            <a:solidFill>
              <a:srgbClr val="F37B5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6" name="Google Shape;385;p35">
              <a:extLst>
                <a:ext uri="{FF2B5EF4-FFF2-40B4-BE49-F238E27FC236}">
                  <a16:creationId xmlns:a16="http://schemas.microsoft.com/office/drawing/2014/main" id="{C077F29A-DF23-5DA0-59B7-013413D969F6}"/>
                </a:ext>
              </a:extLst>
            </p:cNvPr>
            <p:cNvSpPr/>
            <p:nvPr/>
          </p:nvSpPr>
          <p:spPr>
            <a:xfrm flipH="1">
              <a:off x="-12674" y="2161224"/>
              <a:ext cx="600231" cy="999629"/>
            </a:xfrm>
            <a:custGeom>
              <a:avLst/>
              <a:gdLst/>
              <a:ahLst/>
              <a:cxnLst/>
              <a:rect l="l" t="t" r="r" b="b"/>
              <a:pathLst>
                <a:path w="16145" h="26888" extrusionOk="0">
                  <a:moveTo>
                    <a:pt x="11234" y="0"/>
                  </a:moveTo>
                  <a:cubicBezTo>
                    <a:pt x="11190" y="0"/>
                    <a:pt x="11133" y="0"/>
                    <a:pt x="11075" y="15"/>
                  </a:cubicBezTo>
                  <a:cubicBezTo>
                    <a:pt x="8397" y="260"/>
                    <a:pt x="7605" y="4638"/>
                    <a:pt x="8209" y="9390"/>
                  </a:cubicBezTo>
                  <a:cubicBezTo>
                    <a:pt x="8872" y="14762"/>
                    <a:pt x="9160" y="16965"/>
                    <a:pt x="9160" y="16965"/>
                  </a:cubicBezTo>
                  <a:lnTo>
                    <a:pt x="1" y="23129"/>
                  </a:lnTo>
                  <a:lnTo>
                    <a:pt x="1470" y="26887"/>
                  </a:lnTo>
                  <a:cubicBezTo>
                    <a:pt x="1470" y="26887"/>
                    <a:pt x="15194" y="23762"/>
                    <a:pt x="15669" y="18967"/>
                  </a:cubicBezTo>
                  <a:cubicBezTo>
                    <a:pt x="16145" y="14243"/>
                    <a:pt x="15309" y="0"/>
                    <a:pt x="11234"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7" name="Google Shape;386;p35">
              <a:extLst>
                <a:ext uri="{FF2B5EF4-FFF2-40B4-BE49-F238E27FC236}">
                  <a16:creationId xmlns:a16="http://schemas.microsoft.com/office/drawing/2014/main" id="{065A2F44-BD74-A0D9-404C-ADAF9C72075A}"/>
                </a:ext>
              </a:extLst>
            </p:cNvPr>
            <p:cNvSpPr/>
            <p:nvPr/>
          </p:nvSpPr>
          <p:spPr>
            <a:xfrm flipH="1">
              <a:off x="557517" y="1839304"/>
              <a:ext cx="36471" cy="17845"/>
            </a:xfrm>
            <a:custGeom>
              <a:avLst/>
              <a:gdLst/>
              <a:ahLst/>
              <a:cxnLst/>
              <a:rect l="l" t="t" r="r" b="b"/>
              <a:pathLst>
                <a:path w="981" h="480" extrusionOk="0">
                  <a:moveTo>
                    <a:pt x="507" y="1"/>
                  </a:moveTo>
                  <a:cubicBezTo>
                    <a:pt x="300" y="1"/>
                    <a:pt x="87" y="134"/>
                    <a:pt x="1" y="321"/>
                  </a:cubicBezTo>
                  <a:cubicBezTo>
                    <a:pt x="98" y="301"/>
                    <a:pt x="196" y="291"/>
                    <a:pt x="292" y="291"/>
                  </a:cubicBezTo>
                  <a:cubicBezTo>
                    <a:pt x="537" y="291"/>
                    <a:pt x="773" y="355"/>
                    <a:pt x="980" y="479"/>
                  </a:cubicBezTo>
                  <a:cubicBezTo>
                    <a:pt x="915" y="134"/>
                    <a:pt x="714" y="1"/>
                    <a:pt x="507"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8" name="Google Shape;387;p35">
              <a:extLst>
                <a:ext uri="{FF2B5EF4-FFF2-40B4-BE49-F238E27FC236}">
                  <a16:creationId xmlns:a16="http://schemas.microsoft.com/office/drawing/2014/main" id="{1E1CD788-80CE-0199-3993-7670A888926F}"/>
                </a:ext>
              </a:extLst>
            </p:cNvPr>
            <p:cNvSpPr/>
            <p:nvPr/>
          </p:nvSpPr>
          <p:spPr>
            <a:xfrm flipH="1">
              <a:off x="569860" y="1872653"/>
              <a:ext cx="23571" cy="23571"/>
            </a:xfrm>
            <a:custGeom>
              <a:avLst/>
              <a:gdLst/>
              <a:ahLst/>
              <a:cxnLst/>
              <a:rect l="l" t="t" r="r" b="b"/>
              <a:pathLst>
                <a:path w="634" h="634" extrusionOk="0">
                  <a:moveTo>
                    <a:pt x="317" y="0"/>
                  </a:moveTo>
                  <a:cubicBezTo>
                    <a:pt x="274" y="0"/>
                    <a:pt x="231" y="0"/>
                    <a:pt x="188" y="29"/>
                  </a:cubicBezTo>
                  <a:cubicBezTo>
                    <a:pt x="72" y="72"/>
                    <a:pt x="0" y="187"/>
                    <a:pt x="0" y="317"/>
                  </a:cubicBezTo>
                  <a:cubicBezTo>
                    <a:pt x="0" y="346"/>
                    <a:pt x="15" y="374"/>
                    <a:pt x="15" y="403"/>
                  </a:cubicBezTo>
                  <a:cubicBezTo>
                    <a:pt x="29" y="461"/>
                    <a:pt x="58" y="504"/>
                    <a:pt x="101" y="547"/>
                  </a:cubicBezTo>
                  <a:lnTo>
                    <a:pt x="173" y="590"/>
                  </a:lnTo>
                  <a:cubicBezTo>
                    <a:pt x="216" y="619"/>
                    <a:pt x="274" y="634"/>
                    <a:pt x="332" y="634"/>
                  </a:cubicBezTo>
                  <a:cubicBezTo>
                    <a:pt x="504" y="619"/>
                    <a:pt x="634" y="475"/>
                    <a:pt x="634" y="302"/>
                  </a:cubicBezTo>
                  <a:cubicBezTo>
                    <a:pt x="634" y="274"/>
                    <a:pt x="634" y="259"/>
                    <a:pt x="620" y="230"/>
                  </a:cubicBezTo>
                  <a:cubicBezTo>
                    <a:pt x="605" y="173"/>
                    <a:pt x="576" y="130"/>
                    <a:pt x="533" y="86"/>
                  </a:cubicBezTo>
                  <a:cubicBezTo>
                    <a:pt x="519" y="72"/>
                    <a:pt x="490" y="58"/>
                    <a:pt x="476" y="29"/>
                  </a:cubicBezTo>
                  <a:cubicBezTo>
                    <a:pt x="418" y="14"/>
                    <a:pt x="375" y="0"/>
                    <a:pt x="317"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9" name="Google Shape;388;p35">
              <a:extLst>
                <a:ext uri="{FF2B5EF4-FFF2-40B4-BE49-F238E27FC236}">
                  <a16:creationId xmlns:a16="http://schemas.microsoft.com/office/drawing/2014/main" id="{4A2FA5DA-AF4A-459C-5470-0C3D81671C67}"/>
                </a:ext>
              </a:extLst>
            </p:cNvPr>
            <p:cNvSpPr/>
            <p:nvPr/>
          </p:nvSpPr>
          <p:spPr>
            <a:xfrm flipH="1">
              <a:off x="563949" y="1933661"/>
              <a:ext cx="43423" cy="21042"/>
            </a:xfrm>
            <a:custGeom>
              <a:avLst/>
              <a:gdLst/>
              <a:ahLst/>
              <a:cxnLst/>
              <a:rect l="l" t="t" r="r" b="b"/>
              <a:pathLst>
                <a:path w="1168" h="566" extrusionOk="0">
                  <a:moveTo>
                    <a:pt x="1167" y="1"/>
                  </a:moveTo>
                  <a:lnTo>
                    <a:pt x="1167" y="1"/>
                  </a:lnTo>
                  <a:cubicBezTo>
                    <a:pt x="980" y="73"/>
                    <a:pt x="793" y="130"/>
                    <a:pt x="606" y="145"/>
                  </a:cubicBezTo>
                  <a:cubicBezTo>
                    <a:pt x="260" y="188"/>
                    <a:pt x="1" y="202"/>
                    <a:pt x="1" y="202"/>
                  </a:cubicBezTo>
                  <a:cubicBezTo>
                    <a:pt x="1" y="202"/>
                    <a:pt x="234" y="566"/>
                    <a:pt x="578" y="566"/>
                  </a:cubicBezTo>
                  <a:cubicBezTo>
                    <a:pt x="597" y="566"/>
                    <a:pt x="615" y="565"/>
                    <a:pt x="635" y="562"/>
                  </a:cubicBezTo>
                  <a:cubicBezTo>
                    <a:pt x="923" y="505"/>
                    <a:pt x="1139" y="289"/>
                    <a:pt x="116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0" name="Google Shape;389;p35">
              <a:extLst>
                <a:ext uri="{FF2B5EF4-FFF2-40B4-BE49-F238E27FC236}">
                  <a16:creationId xmlns:a16="http://schemas.microsoft.com/office/drawing/2014/main" id="{C167483A-C818-0F89-D14D-9B653AABB191}"/>
                </a:ext>
              </a:extLst>
            </p:cNvPr>
            <p:cNvSpPr/>
            <p:nvPr/>
          </p:nvSpPr>
          <p:spPr>
            <a:xfrm flipH="1">
              <a:off x="1921745" y="1772162"/>
              <a:ext cx="36434" cy="15391"/>
            </a:xfrm>
            <a:custGeom>
              <a:avLst/>
              <a:gdLst/>
              <a:ahLst/>
              <a:cxnLst/>
              <a:rect l="l" t="t" r="r" b="b"/>
              <a:pathLst>
                <a:path w="980" h="414" extrusionOk="0">
                  <a:moveTo>
                    <a:pt x="513" y="1"/>
                  </a:moveTo>
                  <a:cubicBezTo>
                    <a:pt x="283" y="1"/>
                    <a:pt x="57" y="182"/>
                    <a:pt x="0" y="399"/>
                  </a:cubicBezTo>
                  <a:cubicBezTo>
                    <a:pt x="154" y="343"/>
                    <a:pt x="315" y="314"/>
                    <a:pt x="475" y="314"/>
                  </a:cubicBezTo>
                  <a:cubicBezTo>
                    <a:pt x="646" y="314"/>
                    <a:pt x="817" y="346"/>
                    <a:pt x="980" y="413"/>
                  </a:cubicBezTo>
                  <a:cubicBezTo>
                    <a:pt x="878" y="114"/>
                    <a:pt x="695" y="1"/>
                    <a:pt x="513"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1" name="Google Shape;390;p35">
              <a:extLst>
                <a:ext uri="{FF2B5EF4-FFF2-40B4-BE49-F238E27FC236}">
                  <a16:creationId xmlns:a16="http://schemas.microsoft.com/office/drawing/2014/main" id="{51EA7564-9647-FBA0-0190-4E5664F79CF7}"/>
                </a:ext>
              </a:extLst>
            </p:cNvPr>
            <p:cNvSpPr/>
            <p:nvPr/>
          </p:nvSpPr>
          <p:spPr>
            <a:xfrm flipH="1">
              <a:off x="1928177" y="1812128"/>
              <a:ext cx="23571" cy="23794"/>
            </a:xfrm>
            <a:custGeom>
              <a:avLst/>
              <a:gdLst/>
              <a:ahLst/>
              <a:cxnLst/>
              <a:rect l="l" t="t" r="r" b="b"/>
              <a:pathLst>
                <a:path w="634" h="640" extrusionOk="0">
                  <a:moveTo>
                    <a:pt x="303" y="1"/>
                  </a:moveTo>
                  <a:cubicBezTo>
                    <a:pt x="259" y="1"/>
                    <a:pt x="216" y="15"/>
                    <a:pt x="187" y="29"/>
                  </a:cubicBezTo>
                  <a:cubicBezTo>
                    <a:pt x="72" y="87"/>
                    <a:pt x="0" y="202"/>
                    <a:pt x="0" y="332"/>
                  </a:cubicBezTo>
                  <a:cubicBezTo>
                    <a:pt x="0" y="361"/>
                    <a:pt x="0" y="390"/>
                    <a:pt x="0" y="404"/>
                  </a:cubicBezTo>
                  <a:cubicBezTo>
                    <a:pt x="15" y="462"/>
                    <a:pt x="58" y="519"/>
                    <a:pt x="87" y="548"/>
                  </a:cubicBezTo>
                  <a:lnTo>
                    <a:pt x="159" y="606"/>
                  </a:lnTo>
                  <a:cubicBezTo>
                    <a:pt x="201" y="627"/>
                    <a:pt x="235" y="640"/>
                    <a:pt x="273" y="640"/>
                  </a:cubicBezTo>
                  <a:cubicBezTo>
                    <a:pt x="287" y="640"/>
                    <a:pt x="302" y="638"/>
                    <a:pt x="317" y="634"/>
                  </a:cubicBezTo>
                  <a:cubicBezTo>
                    <a:pt x="490" y="634"/>
                    <a:pt x="634" y="490"/>
                    <a:pt x="634" y="317"/>
                  </a:cubicBezTo>
                  <a:cubicBezTo>
                    <a:pt x="634" y="289"/>
                    <a:pt x="620" y="260"/>
                    <a:pt x="620" y="231"/>
                  </a:cubicBezTo>
                  <a:cubicBezTo>
                    <a:pt x="605" y="173"/>
                    <a:pt x="576" y="130"/>
                    <a:pt x="533" y="87"/>
                  </a:cubicBezTo>
                  <a:cubicBezTo>
                    <a:pt x="504" y="73"/>
                    <a:pt x="490" y="58"/>
                    <a:pt x="461" y="44"/>
                  </a:cubicBezTo>
                  <a:cubicBezTo>
                    <a:pt x="418" y="15"/>
                    <a:pt x="360" y="1"/>
                    <a:pt x="303"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 name="Google Shape;391;p35">
              <a:extLst>
                <a:ext uri="{FF2B5EF4-FFF2-40B4-BE49-F238E27FC236}">
                  <a16:creationId xmlns:a16="http://schemas.microsoft.com/office/drawing/2014/main" id="{9E964A7C-630B-AC4C-9878-6D9F8A26BEFB}"/>
                </a:ext>
              </a:extLst>
            </p:cNvPr>
            <p:cNvSpPr/>
            <p:nvPr/>
          </p:nvSpPr>
          <p:spPr>
            <a:xfrm flipH="1">
              <a:off x="1922823" y="1880125"/>
              <a:ext cx="43386" cy="21042"/>
            </a:xfrm>
            <a:custGeom>
              <a:avLst/>
              <a:gdLst/>
              <a:ahLst/>
              <a:cxnLst/>
              <a:rect l="l" t="t" r="r" b="b"/>
              <a:pathLst>
                <a:path w="1167" h="566" extrusionOk="0">
                  <a:moveTo>
                    <a:pt x="1167" y="1"/>
                  </a:moveTo>
                  <a:lnTo>
                    <a:pt x="1167" y="1"/>
                  </a:lnTo>
                  <a:cubicBezTo>
                    <a:pt x="994" y="73"/>
                    <a:pt x="807" y="130"/>
                    <a:pt x="605" y="145"/>
                  </a:cubicBezTo>
                  <a:cubicBezTo>
                    <a:pt x="260" y="188"/>
                    <a:pt x="0" y="202"/>
                    <a:pt x="0" y="202"/>
                  </a:cubicBezTo>
                  <a:cubicBezTo>
                    <a:pt x="0" y="202"/>
                    <a:pt x="247" y="566"/>
                    <a:pt x="592" y="566"/>
                  </a:cubicBezTo>
                  <a:cubicBezTo>
                    <a:pt x="611" y="566"/>
                    <a:pt x="629" y="564"/>
                    <a:pt x="648" y="562"/>
                  </a:cubicBezTo>
                  <a:cubicBezTo>
                    <a:pt x="922" y="505"/>
                    <a:pt x="1138" y="289"/>
                    <a:pt x="116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 name="Google Shape;392;p35">
              <a:extLst>
                <a:ext uri="{FF2B5EF4-FFF2-40B4-BE49-F238E27FC236}">
                  <a16:creationId xmlns:a16="http://schemas.microsoft.com/office/drawing/2014/main" id="{E0AB5C9C-E118-FBCB-A7F0-49F4B2FEB153}"/>
                </a:ext>
              </a:extLst>
            </p:cNvPr>
            <p:cNvSpPr/>
            <p:nvPr/>
          </p:nvSpPr>
          <p:spPr>
            <a:xfrm flipH="1">
              <a:off x="3153176" y="1805696"/>
              <a:ext cx="23571" cy="23608"/>
            </a:xfrm>
            <a:custGeom>
              <a:avLst/>
              <a:gdLst/>
              <a:ahLst/>
              <a:cxnLst/>
              <a:rect l="l" t="t" r="r" b="b"/>
              <a:pathLst>
                <a:path w="634" h="635" extrusionOk="0">
                  <a:moveTo>
                    <a:pt x="317" y="1"/>
                  </a:moveTo>
                  <a:cubicBezTo>
                    <a:pt x="274" y="1"/>
                    <a:pt x="231" y="1"/>
                    <a:pt x="187" y="30"/>
                  </a:cubicBezTo>
                  <a:cubicBezTo>
                    <a:pt x="72" y="73"/>
                    <a:pt x="0" y="188"/>
                    <a:pt x="0" y="318"/>
                  </a:cubicBezTo>
                  <a:cubicBezTo>
                    <a:pt x="0" y="346"/>
                    <a:pt x="15" y="375"/>
                    <a:pt x="15" y="404"/>
                  </a:cubicBezTo>
                  <a:cubicBezTo>
                    <a:pt x="29" y="462"/>
                    <a:pt x="58" y="505"/>
                    <a:pt x="101" y="548"/>
                  </a:cubicBezTo>
                  <a:lnTo>
                    <a:pt x="173" y="591"/>
                  </a:lnTo>
                  <a:cubicBezTo>
                    <a:pt x="216" y="620"/>
                    <a:pt x="274" y="635"/>
                    <a:pt x="331" y="635"/>
                  </a:cubicBezTo>
                  <a:cubicBezTo>
                    <a:pt x="504" y="620"/>
                    <a:pt x="634" y="476"/>
                    <a:pt x="634" y="303"/>
                  </a:cubicBezTo>
                  <a:cubicBezTo>
                    <a:pt x="634" y="274"/>
                    <a:pt x="634" y="260"/>
                    <a:pt x="619" y="231"/>
                  </a:cubicBezTo>
                  <a:cubicBezTo>
                    <a:pt x="605" y="174"/>
                    <a:pt x="576" y="130"/>
                    <a:pt x="547" y="87"/>
                  </a:cubicBezTo>
                  <a:cubicBezTo>
                    <a:pt x="519" y="73"/>
                    <a:pt x="490" y="58"/>
                    <a:pt x="475" y="30"/>
                  </a:cubicBezTo>
                  <a:cubicBezTo>
                    <a:pt x="418" y="15"/>
                    <a:pt x="375" y="1"/>
                    <a:pt x="317"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Tree>
    <p:extLst>
      <p:ext uri="{BB962C8B-B14F-4D97-AF65-F5344CB8AC3E}">
        <p14:creationId xmlns:p14="http://schemas.microsoft.com/office/powerpoint/2010/main" val="40836364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84294988-3DFC-C48D-0990-CDD8770304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7537" y="2420472"/>
            <a:ext cx="3434452" cy="354105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Choosing Wisely: An International Movement Toward Appropriate Medical Care  | Commonwealth Fund">
            <a:extLst>
              <a:ext uri="{FF2B5EF4-FFF2-40B4-BE49-F238E27FC236}">
                <a16:creationId xmlns:a16="http://schemas.microsoft.com/office/drawing/2014/main" id="{7A02A111-5233-3B5F-3387-128B9ABAAE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2060" y="1730632"/>
            <a:ext cx="5782235" cy="4344240"/>
          </a:xfrm>
          <a:prstGeom prst="rect">
            <a:avLst/>
          </a:prstGeom>
          <a:noFill/>
          <a:extLst>
            <a:ext uri="{909E8E84-426E-40DD-AFC4-6F175D3DCCD1}">
              <a14:hiddenFill xmlns:a14="http://schemas.microsoft.com/office/drawing/2010/main">
                <a:solidFill>
                  <a:srgbClr val="FFFFFF"/>
                </a:solidFill>
              </a14:hiddenFill>
            </a:ext>
          </a:extLst>
        </p:spPr>
      </p:pic>
      <p:sp>
        <p:nvSpPr>
          <p:cNvPr id="36" name="Freeform: Shape 85">
            <a:extLst>
              <a:ext uri="{FF2B5EF4-FFF2-40B4-BE49-F238E27FC236}">
                <a16:creationId xmlns:a16="http://schemas.microsoft.com/office/drawing/2014/main" id="{202ACA56-4E7F-5A57-BE3C-61D0C6D5BB36}"/>
              </a:ext>
            </a:extLst>
          </p:cNvPr>
          <p:cNvSpPr/>
          <p:nvPr/>
        </p:nvSpPr>
        <p:spPr>
          <a:xfrm>
            <a:off x="3740937" y="2886699"/>
            <a:ext cx="604482" cy="669091"/>
          </a:xfrm>
          <a:custGeom>
            <a:avLst/>
            <a:gdLst>
              <a:gd name="connsiteX0" fmla="*/ 936567 w 2245187"/>
              <a:gd name="connsiteY0" fmla="*/ 2738823 h 2804779"/>
              <a:gd name="connsiteX1" fmla="*/ 776622 w 2245187"/>
              <a:gd name="connsiteY1" fmla="*/ 2652447 h 2804779"/>
              <a:gd name="connsiteX2" fmla="*/ 177347 w 2245187"/>
              <a:gd name="connsiteY2" fmla="*/ 1807148 h 2804779"/>
              <a:gd name="connsiteX3" fmla="*/ 3030 w 2245187"/>
              <a:gd name="connsiteY3" fmla="*/ 657595 h 2804779"/>
              <a:gd name="connsiteX4" fmla="*/ 137807 w 2245187"/>
              <a:gd name="connsiteY4" fmla="*/ 422963 h 2804779"/>
              <a:gd name="connsiteX5" fmla="*/ 1051537 w 2245187"/>
              <a:gd name="connsiteY5" fmla="*/ 18930 h 2804779"/>
              <a:gd name="connsiteX6" fmla="*/ 1210962 w 2245187"/>
              <a:gd name="connsiteY6" fmla="*/ 16175 h 2804779"/>
              <a:gd name="connsiteX7" fmla="*/ 2098407 w 2245187"/>
              <a:gd name="connsiteY7" fmla="*/ 389679 h 2804779"/>
              <a:gd name="connsiteX8" fmla="*/ 2244428 w 2245187"/>
              <a:gd name="connsiteY8" fmla="*/ 666903 h 2804779"/>
              <a:gd name="connsiteX9" fmla="*/ 2196697 w 2245187"/>
              <a:gd name="connsiteY9" fmla="*/ 1141899 h 2804779"/>
              <a:gd name="connsiteX10" fmla="*/ 1898623 w 2245187"/>
              <a:gd name="connsiteY10" fmla="*/ 2323397 h 2804779"/>
              <a:gd name="connsiteX11" fmla="*/ 1468379 w 2245187"/>
              <a:gd name="connsiteY11" fmla="*/ 2720356 h 2804779"/>
              <a:gd name="connsiteX12" fmla="*/ 1156083 w 2245187"/>
              <a:gd name="connsiteY12" fmla="*/ 2804424 h 2804779"/>
              <a:gd name="connsiteX13" fmla="*/ 936567 w 2245187"/>
              <a:gd name="connsiteY13" fmla="*/ 2738823 h 2804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5187" h="2804779">
                <a:moveTo>
                  <a:pt x="936567" y="2738823"/>
                </a:moveTo>
                <a:cubicBezTo>
                  <a:pt x="878561" y="2711421"/>
                  <a:pt x="823235" y="2679700"/>
                  <a:pt x="776622" y="2652447"/>
                </a:cubicBezTo>
                <a:cubicBezTo>
                  <a:pt x="461273" y="2468375"/>
                  <a:pt x="229248" y="2173950"/>
                  <a:pt x="177347" y="1807148"/>
                </a:cubicBezTo>
                <a:cubicBezTo>
                  <a:pt x="123064" y="1423442"/>
                  <a:pt x="57313" y="1041226"/>
                  <a:pt x="3030" y="657595"/>
                </a:cubicBezTo>
                <a:cubicBezTo>
                  <a:pt x="-12830" y="545603"/>
                  <a:pt x="33783" y="468907"/>
                  <a:pt x="137807" y="422963"/>
                </a:cubicBezTo>
                <a:cubicBezTo>
                  <a:pt x="442434" y="288410"/>
                  <a:pt x="747209" y="154079"/>
                  <a:pt x="1051537" y="18930"/>
                </a:cubicBezTo>
                <a:cubicBezTo>
                  <a:pt x="1105076" y="-4824"/>
                  <a:pt x="1156753" y="-6760"/>
                  <a:pt x="1210962" y="16175"/>
                </a:cubicBezTo>
                <a:cubicBezTo>
                  <a:pt x="1506578" y="141123"/>
                  <a:pt x="1802641" y="265028"/>
                  <a:pt x="2098407" y="389679"/>
                </a:cubicBezTo>
                <a:cubicBezTo>
                  <a:pt x="2210621" y="436962"/>
                  <a:pt x="2251427" y="551784"/>
                  <a:pt x="2244428" y="666903"/>
                </a:cubicBezTo>
                <a:cubicBezTo>
                  <a:pt x="2234896" y="823423"/>
                  <a:pt x="2211441" y="984113"/>
                  <a:pt x="2196697" y="1141899"/>
                </a:cubicBezTo>
                <a:cubicBezTo>
                  <a:pt x="2159391" y="1541987"/>
                  <a:pt x="2109576" y="1972231"/>
                  <a:pt x="1898623" y="2323397"/>
                </a:cubicBezTo>
                <a:cubicBezTo>
                  <a:pt x="1795791" y="2494586"/>
                  <a:pt x="1651259" y="2637107"/>
                  <a:pt x="1468379" y="2720356"/>
                </a:cubicBezTo>
                <a:cubicBezTo>
                  <a:pt x="1379322" y="2760864"/>
                  <a:pt x="1255490" y="2809414"/>
                  <a:pt x="1156083" y="2804424"/>
                </a:cubicBezTo>
                <a:cubicBezTo>
                  <a:pt x="1086684" y="2800999"/>
                  <a:pt x="1009466" y="2773299"/>
                  <a:pt x="936567" y="2738823"/>
                </a:cubicBezTo>
                <a:close/>
              </a:path>
            </a:pathLst>
          </a:custGeom>
          <a:solidFill>
            <a:srgbClr val="FF0000">
              <a:lumMod val="20000"/>
              <a:lumOff val="80000"/>
            </a:srgbClr>
          </a:solidFill>
          <a:ln w="743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Freeform: Shape 86">
            <a:extLst>
              <a:ext uri="{FF2B5EF4-FFF2-40B4-BE49-F238E27FC236}">
                <a16:creationId xmlns:a16="http://schemas.microsoft.com/office/drawing/2014/main" id="{FE0C0C35-90DD-C67C-0217-6D3B6AE7BE2C}"/>
              </a:ext>
            </a:extLst>
          </p:cNvPr>
          <p:cNvSpPr/>
          <p:nvPr/>
        </p:nvSpPr>
        <p:spPr>
          <a:xfrm>
            <a:off x="3801188" y="2945587"/>
            <a:ext cx="481352" cy="551318"/>
          </a:xfrm>
          <a:custGeom>
            <a:avLst/>
            <a:gdLst>
              <a:gd name="connsiteX0" fmla="*/ 601274 w 1215052"/>
              <a:gd name="connsiteY0" fmla="*/ 0 h 1509852"/>
              <a:gd name="connsiteX1" fmla="*/ 611778 w 1215052"/>
              <a:gd name="connsiteY1" fmla="*/ 2842 h 1509852"/>
              <a:gd name="connsiteX2" fmla="*/ 611805 w 1215052"/>
              <a:gd name="connsiteY2" fmla="*/ 2812 h 1509852"/>
              <a:gd name="connsiteX3" fmla="*/ 901032 w 1215052"/>
              <a:gd name="connsiteY3" fmla="*/ 123265 h 1509852"/>
              <a:gd name="connsiteX4" fmla="*/ 1197528 w 1215052"/>
              <a:gd name="connsiteY4" fmla="*/ 247327 h 1509852"/>
              <a:gd name="connsiteX5" fmla="*/ 1214671 w 1215052"/>
              <a:gd name="connsiteY5" fmla="*/ 275848 h 1509852"/>
              <a:gd name="connsiteX6" fmla="*/ 1162389 w 1215052"/>
              <a:gd name="connsiteY6" fmla="*/ 718361 h 1509852"/>
              <a:gd name="connsiteX7" fmla="*/ 1086499 w 1215052"/>
              <a:gd name="connsiteY7" fmla="*/ 1155460 h 1509852"/>
              <a:gd name="connsiteX8" fmla="*/ 639775 w 1215052"/>
              <a:gd name="connsiteY8" fmla="*/ 1508398 h 1509852"/>
              <a:gd name="connsiteX9" fmla="*/ 619749 w 1215052"/>
              <a:gd name="connsiteY9" fmla="*/ 1509638 h 1509852"/>
              <a:gd name="connsiteX10" fmla="*/ 619726 w 1215052"/>
              <a:gd name="connsiteY10" fmla="*/ 1509852 h 1509852"/>
              <a:gd name="connsiteX11" fmla="*/ 619067 w 1215052"/>
              <a:gd name="connsiteY11" fmla="*/ 1509680 h 1509852"/>
              <a:gd name="connsiteX12" fmla="*/ 617110 w 1215052"/>
              <a:gd name="connsiteY12" fmla="*/ 1509801 h 1509852"/>
              <a:gd name="connsiteX13" fmla="*/ 617276 w 1215052"/>
              <a:gd name="connsiteY13" fmla="*/ 1509212 h 1509852"/>
              <a:gd name="connsiteX14" fmla="*/ 507325 w 1215052"/>
              <a:gd name="connsiteY14" fmla="*/ 1480478 h 1509852"/>
              <a:gd name="connsiteX15" fmla="*/ 402631 w 1215052"/>
              <a:gd name="connsiteY15" fmla="*/ 1430653 h 1509852"/>
              <a:gd name="connsiteX16" fmla="*/ 85634 w 1215052"/>
              <a:gd name="connsiteY16" fmla="*/ 960120 h 1509852"/>
              <a:gd name="connsiteX17" fmla="*/ 320 w 1215052"/>
              <a:gd name="connsiteY17" fmla="*/ 282115 h 1509852"/>
              <a:gd name="connsiteX18" fmla="*/ 14104 w 1215052"/>
              <a:gd name="connsiteY18" fmla="*/ 259057 h 1509852"/>
              <a:gd name="connsiteX19" fmla="*/ 591555 w 1215052"/>
              <a:gd name="connsiteY19" fmla="*/ 4617 h 1509852"/>
              <a:gd name="connsiteX20" fmla="*/ 601274 w 1215052"/>
              <a:gd name="connsiteY20" fmla="*/ 0 h 1509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15052" h="1509852">
                <a:moveTo>
                  <a:pt x="601274" y="0"/>
                </a:moveTo>
                <a:lnTo>
                  <a:pt x="611778" y="2842"/>
                </a:lnTo>
                <a:lnTo>
                  <a:pt x="611805" y="2812"/>
                </a:lnTo>
                <a:lnTo>
                  <a:pt x="901032" y="123265"/>
                </a:lnTo>
                <a:lnTo>
                  <a:pt x="1197528" y="247327"/>
                </a:lnTo>
                <a:cubicBezTo>
                  <a:pt x="1212064" y="253292"/>
                  <a:pt x="1216475" y="260660"/>
                  <a:pt x="1214671" y="275848"/>
                </a:cubicBezTo>
                <a:cubicBezTo>
                  <a:pt x="1197177" y="423169"/>
                  <a:pt x="1173668" y="570439"/>
                  <a:pt x="1162389" y="718361"/>
                </a:cubicBezTo>
                <a:cubicBezTo>
                  <a:pt x="1151161" y="865782"/>
                  <a:pt x="1146399" y="1017764"/>
                  <a:pt x="1086499" y="1155460"/>
                </a:cubicBezTo>
                <a:cubicBezTo>
                  <a:pt x="1007149" y="1337718"/>
                  <a:pt x="834215" y="1471254"/>
                  <a:pt x="639775" y="1508398"/>
                </a:cubicBezTo>
                <a:lnTo>
                  <a:pt x="619749" y="1509638"/>
                </a:lnTo>
                <a:lnTo>
                  <a:pt x="619726" y="1509852"/>
                </a:lnTo>
                <a:lnTo>
                  <a:pt x="619067" y="1509680"/>
                </a:lnTo>
                <a:lnTo>
                  <a:pt x="617110" y="1509801"/>
                </a:lnTo>
                <a:lnTo>
                  <a:pt x="617276" y="1509212"/>
                </a:lnTo>
                <a:lnTo>
                  <a:pt x="507325" y="1480478"/>
                </a:lnTo>
                <a:cubicBezTo>
                  <a:pt x="471165" y="1467107"/>
                  <a:pt x="436290" y="1450327"/>
                  <a:pt x="402631" y="1430653"/>
                </a:cubicBezTo>
                <a:cubicBezTo>
                  <a:pt x="224132" y="1326291"/>
                  <a:pt x="120071" y="1162629"/>
                  <a:pt x="85634" y="960120"/>
                </a:cubicBezTo>
                <a:cubicBezTo>
                  <a:pt x="47538" y="736207"/>
                  <a:pt x="30094" y="507381"/>
                  <a:pt x="320" y="282115"/>
                </a:cubicBezTo>
                <a:cubicBezTo>
                  <a:pt x="-1285" y="269985"/>
                  <a:pt x="3127" y="263869"/>
                  <a:pt x="14104" y="259057"/>
                </a:cubicBezTo>
                <a:lnTo>
                  <a:pt x="591555" y="4617"/>
                </a:lnTo>
                <a:cubicBezTo>
                  <a:pt x="594688" y="3239"/>
                  <a:pt x="597909" y="996"/>
                  <a:pt x="601274" y="0"/>
                </a:cubicBezTo>
                <a:close/>
              </a:path>
            </a:pathLst>
          </a:custGeom>
          <a:solidFill>
            <a:srgbClr val="FF0000">
              <a:lumMod val="60000"/>
              <a:lumOff val="40000"/>
            </a:srgbClr>
          </a:solidFill>
          <a:ln w="743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Freeform: Shape 87">
            <a:extLst>
              <a:ext uri="{FF2B5EF4-FFF2-40B4-BE49-F238E27FC236}">
                <a16:creationId xmlns:a16="http://schemas.microsoft.com/office/drawing/2014/main" id="{545214DF-DB08-B683-C3EA-BEF6ADD22773}"/>
              </a:ext>
            </a:extLst>
          </p:cNvPr>
          <p:cNvSpPr/>
          <p:nvPr/>
        </p:nvSpPr>
        <p:spPr>
          <a:xfrm>
            <a:off x="3999031" y="2982525"/>
            <a:ext cx="288636" cy="504004"/>
          </a:xfrm>
          <a:custGeom>
            <a:avLst/>
            <a:gdLst>
              <a:gd name="connsiteX0" fmla="*/ 24330 w 908618"/>
              <a:gd name="connsiteY0" fmla="*/ 2238642 h 2238641"/>
              <a:gd name="connsiteX1" fmla="*/ 5416 w 908618"/>
              <a:gd name="connsiteY1" fmla="*/ 622135 h 2238641"/>
              <a:gd name="connsiteX2" fmla="*/ 55 w 908618"/>
              <a:gd name="connsiteY2" fmla="*/ 30381 h 2238641"/>
              <a:gd name="connsiteX3" fmla="*/ 12490 w 908618"/>
              <a:gd name="connsiteY3" fmla="*/ 0 h 2238641"/>
              <a:gd name="connsiteX4" fmla="*/ 442139 w 908618"/>
              <a:gd name="connsiteY4" fmla="*/ 178933 h 2238641"/>
              <a:gd name="connsiteX5" fmla="*/ 882585 w 908618"/>
              <a:gd name="connsiteY5" fmla="*/ 363228 h 2238641"/>
              <a:gd name="connsiteX6" fmla="*/ 908051 w 908618"/>
              <a:gd name="connsiteY6" fmla="*/ 405597 h 2238641"/>
              <a:gd name="connsiteX7" fmla="*/ 830387 w 908618"/>
              <a:gd name="connsiteY7" fmla="*/ 1062953 h 2238641"/>
              <a:gd name="connsiteX8" fmla="*/ 717651 w 908618"/>
              <a:gd name="connsiteY8" fmla="*/ 1712266 h 2238641"/>
              <a:gd name="connsiteX9" fmla="*/ 54040 w 908618"/>
              <a:gd name="connsiteY9" fmla="*/ 2236557 h 2238641"/>
              <a:gd name="connsiteX10" fmla="*/ 24330 w 908618"/>
              <a:gd name="connsiteY10" fmla="*/ 2238642 h 2238641"/>
              <a:gd name="connsiteX0" fmla="*/ 20371 w 908618"/>
              <a:gd name="connsiteY0" fmla="*/ 2238642 h 2238642"/>
              <a:gd name="connsiteX1" fmla="*/ 5416 w 908618"/>
              <a:gd name="connsiteY1" fmla="*/ 622135 h 2238642"/>
              <a:gd name="connsiteX2" fmla="*/ 55 w 908618"/>
              <a:gd name="connsiteY2" fmla="*/ 30381 h 2238642"/>
              <a:gd name="connsiteX3" fmla="*/ 12490 w 908618"/>
              <a:gd name="connsiteY3" fmla="*/ 0 h 2238642"/>
              <a:gd name="connsiteX4" fmla="*/ 442139 w 908618"/>
              <a:gd name="connsiteY4" fmla="*/ 178933 h 2238642"/>
              <a:gd name="connsiteX5" fmla="*/ 882585 w 908618"/>
              <a:gd name="connsiteY5" fmla="*/ 363228 h 2238642"/>
              <a:gd name="connsiteX6" fmla="*/ 908051 w 908618"/>
              <a:gd name="connsiteY6" fmla="*/ 405597 h 2238642"/>
              <a:gd name="connsiteX7" fmla="*/ 830387 w 908618"/>
              <a:gd name="connsiteY7" fmla="*/ 1062953 h 2238642"/>
              <a:gd name="connsiteX8" fmla="*/ 717651 w 908618"/>
              <a:gd name="connsiteY8" fmla="*/ 1712266 h 2238642"/>
              <a:gd name="connsiteX9" fmla="*/ 54040 w 908618"/>
              <a:gd name="connsiteY9" fmla="*/ 2236557 h 2238642"/>
              <a:gd name="connsiteX10" fmla="*/ 20371 w 908618"/>
              <a:gd name="connsiteY10" fmla="*/ 2238642 h 223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8618" h="2238642">
                <a:moveTo>
                  <a:pt x="20371" y="2238642"/>
                </a:moveTo>
                <a:cubicBezTo>
                  <a:pt x="52241" y="2236631"/>
                  <a:pt x="6012" y="651249"/>
                  <a:pt x="5416" y="622135"/>
                </a:cubicBezTo>
                <a:cubicBezTo>
                  <a:pt x="1470" y="424660"/>
                  <a:pt x="55" y="227706"/>
                  <a:pt x="55" y="30381"/>
                </a:cubicBezTo>
                <a:cubicBezTo>
                  <a:pt x="576" y="18913"/>
                  <a:pt x="-3221" y="5361"/>
                  <a:pt x="12490" y="0"/>
                </a:cubicBezTo>
                <a:lnTo>
                  <a:pt x="442139" y="178933"/>
                </a:lnTo>
                <a:lnTo>
                  <a:pt x="882585" y="363228"/>
                </a:lnTo>
                <a:cubicBezTo>
                  <a:pt x="904179" y="372089"/>
                  <a:pt x="910732" y="383035"/>
                  <a:pt x="908051" y="405597"/>
                </a:cubicBezTo>
                <a:cubicBezTo>
                  <a:pt x="882064" y="624443"/>
                  <a:pt x="847141" y="843214"/>
                  <a:pt x="830387" y="1062953"/>
                </a:cubicBezTo>
                <a:cubicBezTo>
                  <a:pt x="813707" y="1281947"/>
                  <a:pt x="806633" y="1507718"/>
                  <a:pt x="717651" y="1712266"/>
                </a:cubicBezTo>
                <a:cubicBezTo>
                  <a:pt x="599776" y="1983012"/>
                  <a:pt x="342881" y="2181380"/>
                  <a:pt x="54040" y="2236557"/>
                </a:cubicBezTo>
                <a:cubicBezTo>
                  <a:pt x="44360" y="2238493"/>
                  <a:pt x="30274" y="2238046"/>
                  <a:pt x="20371" y="2238642"/>
                </a:cubicBezTo>
                <a:close/>
              </a:path>
            </a:pathLst>
          </a:custGeom>
          <a:solidFill>
            <a:srgbClr val="FF0000"/>
          </a:solidFill>
          <a:ln w="743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39" name="Freeform: Shape 88">
            <a:extLst>
              <a:ext uri="{FF2B5EF4-FFF2-40B4-BE49-F238E27FC236}">
                <a16:creationId xmlns:a16="http://schemas.microsoft.com/office/drawing/2014/main" id="{88A95FAA-4281-EE2A-BBA9-8EE733300867}"/>
              </a:ext>
            </a:extLst>
          </p:cNvPr>
          <p:cNvSpPr/>
          <p:nvPr/>
        </p:nvSpPr>
        <p:spPr>
          <a:xfrm>
            <a:off x="3912607" y="3111551"/>
            <a:ext cx="248331" cy="219389"/>
          </a:xfrm>
          <a:custGeom>
            <a:avLst/>
            <a:gdLst>
              <a:gd name="connsiteX0" fmla="*/ 362410 w 754232"/>
              <a:gd name="connsiteY0" fmla="*/ 0 h 759368"/>
              <a:gd name="connsiteX1" fmla="*/ 464647 w 754232"/>
              <a:gd name="connsiteY1" fmla="*/ 115640 h 759368"/>
              <a:gd name="connsiteX2" fmla="*/ 464200 w 754232"/>
              <a:gd name="connsiteY2" fmla="*/ 256821 h 759368"/>
              <a:gd name="connsiteX3" fmla="*/ 491006 w 754232"/>
              <a:gd name="connsiteY3" fmla="*/ 284670 h 759368"/>
              <a:gd name="connsiteX4" fmla="*/ 653186 w 754232"/>
              <a:gd name="connsiteY4" fmla="*/ 285415 h 759368"/>
              <a:gd name="connsiteX5" fmla="*/ 754232 w 754232"/>
              <a:gd name="connsiteY5" fmla="*/ 380950 h 759368"/>
              <a:gd name="connsiteX6" fmla="*/ 662419 w 754232"/>
              <a:gd name="connsiteY6" fmla="*/ 475667 h 759368"/>
              <a:gd name="connsiteX7" fmla="*/ 491230 w 754232"/>
              <a:gd name="connsiteY7" fmla="*/ 475294 h 759368"/>
              <a:gd name="connsiteX8" fmla="*/ 463455 w 754232"/>
              <a:gd name="connsiteY8" fmla="*/ 502026 h 759368"/>
              <a:gd name="connsiteX9" fmla="*/ 463455 w 754232"/>
              <a:gd name="connsiteY9" fmla="*/ 646186 h 759368"/>
              <a:gd name="connsiteX10" fmla="*/ 374622 w 754232"/>
              <a:gd name="connsiteY10" fmla="*/ 759369 h 759368"/>
              <a:gd name="connsiteX11" fmla="*/ 267544 w 754232"/>
              <a:gd name="connsiteY11" fmla="*/ 645516 h 759368"/>
              <a:gd name="connsiteX12" fmla="*/ 267991 w 754232"/>
              <a:gd name="connsiteY12" fmla="*/ 501207 h 759368"/>
              <a:gd name="connsiteX13" fmla="*/ 241929 w 754232"/>
              <a:gd name="connsiteY13" fmla="*/ 475071 h 759368"/>
              <a:gd name="connsiteX14" fmla="*/ 103652 w 754232"/>
              <a:gd name="connsiteY14" fmla="*/ 475294 h 759368"/>
              <a:gd name="connsiteX15" fmla="*/ 0 w 754232"/>
              <a:gd name="connsiteY15" fmla="*/ 379610 h 759368"/>
              <a:gd name="connsiteX16" fmla="*/ 103280 w 754232"/>
              <a:gd name="connsiteY16" fmla="*/ 283255 h 759368"/>
              <a:gd name="connsiteX17" fmla="*/ 244535 w 754232"/>
              <a:gd name="connsiteY17" fmla="*/ 283777 h 759368"/>
              <a:gd name="connsiteX18" fmla="*/ 270969 w 754232"/>
              <a:gd name="connsiteY18" fmla="*/ 257864 h 759368"/>
              <a:gd name="connsiteX19" fmla="*/ 271044 w 754232"/>
              <a:gd name="connsiteY19" fmla="*/ 119587 h 759368"/>
              <a:gd name="connsiteX20" fmla="*/ 362410 w 754232"/>
              <a:gd name="connsiteY20" fmla="*/ 0 h 759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4232" h="759368">
                <a:moveTo>
                  <a:pt x="362410" y="0"/>
                </a:moveTo>
                <a:cubicBezTo>
                  <a:pt x="433521" y="9010"/>
                  <a:pt x="464572" y="44082"/>
                  <a:pt x="464647" y="115640"/>
                </a:cubicBezTo>
                <a:cubicBezTo>
                  <a:pt x="464721" y="162701"/>
                  <a:pt x="465466" y="209761"/>
                  <a:pt x="464200" y="256821"/>
                </a:cubicBezTo>
                <a:cubicBezTo>
                  <a:pt x="463604" y="277373"/>
                  <a:pt x="469561" y="285043"/>
                  <a:pt x="491006" y="284670"/>
                </a:cubicBezTo>
                <a:cubicBezTo>
                  <a:pt x="545066" y="283628"/>
                  <a:pt x="599126" y="283553"/>
                  <a:pt x="653186" y="285415"/>
                </a:cubicBezTo>
                <a:cubicBezTo>
                  <a:pt x="715809" y="287574"/>
                  <a:pt x="754455" y="325327"/>
                  <a:pt x="754232" y="380950"/>
                </a:cubicBezTo>
                <a:cubicBezTo>
                  <a:pt x="754082" y="434265"/>
                  <a:pt x="715809" y="474699"/>
                  <a:pt x="662419" y="475667"/>
                </a:cubicBezTo>
                <a:cubicBezTo>
                  <a:pt x="605381" y="476709"/>
                  <a:pt x="548268" y="476560"/>
                  <a:pt x="491230" y="475294"/>
                </a:cubicBezTo>
                <a:cubicBezTo>
                  <a:pt x="470678" y="474848"/>
                  <a:pt x="462934" y="480581"/>
                  <a:pt x="463455" y="502026"/>
                </a:cubicBezTo>
                <a:cubicBezTo>
                  <a:pt x="464721" y="550055"/>
                  <a:pt x="463828" y="598158"/>
                  <a:pt x="463455" y="646186"/>
                </a:cubicBezTo>
                <a:cubicBezTo>
                  <a:pt x="462934" y="711862"/>
                  <a:pt x="437840" y="743583"/>
                  <a:pt x="374622" y="759369"/>
                </a:cubicBezTo>
                <a:cubicBezTo>
                  <a:pt x="302765" y="754380"/>
                  <a:pt x="267917" y="717521"/>
                  <a:pt x="267544" y="645516"/>
                </a:cubicBezTo>
                <a:cubicBezTo>
                  <a:pt x="267321" y="597413"/>
                  <a:pt x="267023" y="549310"/>
                  <a:pt x="267991" y="501207"/>
                </a:cubicBezTo>
                <a:cubicBezTo>
                  <a:pt x="268363" y="481773"/>
                  <a:pt x="261587" y="474624"/>
                  <a:pt x="241929" y="475071"/>
                </a:cubicBezTo>
                <a:cubicBezTo>
                  <a:pt x="195837" y="476114"/>
                  <a:pt x="149745" y="475592"/>
                  <a:pt x="103652" y="475294"/>
                </a:cubicBezTo>
                <a:cubicBezTo>
                  <a:pt x="40061" y="474773"/>
                  <a:pt x="75" y="437691"/>
                  <a:pt x="0" y="379610"/>
                </a:cubicBezTo>
                <a:cubicBezTo>
                  <a:pt x="-74" y="321827"/>
                  <a:pt x="40359" y="283777"/>
                  <a:pt x="103280" y="283255"/>
                </a:cubicBezTo>
                <a:cubicBezTo>
                  <a:pt x="150340" y="282883"/>
                  <a:pt x="197475" y="282660"/>
                  <a:pt x="244535" y="283777"/>
                </a:cubicBezTo>
                <a:cubicBezTo>
                  <a:pt x="264119" y="284224"/>
                  <a:pt x="271268" y="277447"/>
                  <a:pt x="270969" y="257864"/>
                </a:cubicBezTo>
                <a:cubicBezTo>
                  <a:pt x="270150" y="211771"/>
                  <a:pt x="270895" y="165679"/>
                  <a:pt x="271044" y="119587"/>
                </a:cubicBezTo>
                <a:cubicBezTo>
                  <a:pt x="271342" y="45720"/>
                  <a:pt x="291447" y="19435"/>
                  <a:pt x="362410" y="0"/>
                </a:cubicBezTo>
                <a:close/>
              </a:path>
            </a:pathLst>
          </a:custGeom>
          <a:solidFill>
            <a:srgbClr val="F6F4EE"/>
          </a:solidFill>
          <a:ln w="743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0" name="TextBox 39">
            <a:extLst>
              <a:ext uri="{FF2B5EF4-FFF2-40B4-BE49-F238E27FC236}">
                <a16:creationId xmlns:a16="http://schemas.microsoft.com/office/drawing/2014/main" id="{C6C037BA-CD7B-A756-C374-34A321F45B0A}"/>
              </a:ext>
            </a:extLst>
          </p:cNvPr>
          <p:cNvSpPr txBox="1"/>
          <p:nvPr/>
        </p:nvSpPr>
        <p:spPr>
          <a:xfrm>
            <a:off x="2378172" y="511930"/>
            <a:ext cx="8083510" cy="830997"/>
          </a:xfrm>
          <a:prstGeom prst="rect">
            <a:avLst/>
          </a:prstGeom>
          <a:noFill/>
        </p:spPr>
        <p:txBody>
          <a:bodyPr wrap="square" rtlCol="0">
            <a:spAutoFit/>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CLARIFICATIONS, IF ANY</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14370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grpSp>
        <p:nvGrpSpPr>
          <p:cNvPr id="3012" name="Google Shape;2949;p51">
            <a:extLst>
              <a:ext uri="{FF2B5EF4-FFF2-40B4-BE49-F238E27FC236}">
                <a16:creationId xmlns:a16="http://schemas.microsoft.com/office/drawing/2014/main" id="{A59B558B-2FB1-922C-B4E6-A47673896D7E}"/>
              </a:ext>
            </a:extLst>
          </p:cNvPr>
          <p:cNvGrpSpPr/>
          <p:nvPr/>
        </p:nvGrpSpPr>
        <p:grpSpPr>
          <a:xfrm>
            <a:off x="7745594" y="3738903"/>
            <a:ext cx="271165" cy="239648"/>
            <a:chOff x="-3137650" y="2787000"/>
            <a:chExt cx="291450" cy="257575"/>
          </a:xfrm>
        </p:grpSpPr>
        <p:sp>
          <p:nvSpPr>
            <p:cNvPr id="3013" name="Google Shape;2950;p51">
              <a:extLst>
                <a:ext uri="{FF2B5EF4-FFF2-40B4-BE49-F238E27FC236}">
                  <a16:creationId xmlns:a16="http://schemas.microsoft.com/office/drawing/2014/main" id="{B04F81FD-F3BC-E48F-C4C5-34FAA19793FB}"/>
                </a:ext>
              </a:extLst>
            </p:cNvPr>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14" name="Google Shape;2951;p51">
              <a:extLst>
                <a:ext uri="{FF2B5EF4-FFF2-40B4-BE49-F238E27FC236}">
                  <a16:creationId xmlns:a16="http://schemas.microsoft.com/office/drawing/2014/main" id="{CE171039-D4DE-5C5D-68DB-D090B38EEB84}"/>
                </a:ext>
              </a:extLst>
            </p:cNvPr>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15" name="Google Shape;2952;p51">
              <a:extLst>
                <a:ext uri="{FF2B5EF4-FFF2-40B4-BE49-F238E27FC236}">
                  <a16:creationId xmlns:a16="http://schemas.microsoft.com/office/drawing/2014/main" id="{AC37F1F5-A4ED-A12C-99FA-8861EE4EBCCD}"/>
                </a:ext>
              </a:extLst>
            </p:cNvPr>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16" name="Google Shape;2953;p51">
              <a:extLst>
                <a:ext uri="{FF2B5EF4-FFF2-40B4-BE49-F238E27FC236}">
                  <a16:creationId xmlns:a16="http://schemas.microsoft.com/office/drawing/2014/main" id="{D6FF51AC-4FCB-2754-C224-40F1158D6A07}"/>
                </a:ext>
              </a:extLst>
            </p:cNvPr>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17" name="Google Shape;2954;p51">
              <a:extLst>
                <a:ext uri="{FF2B5EF4-FFF2-40B4-BE49-F238E27FC236}">
                  <a16:creationId xmlns:a16="http://schemas.microsoft.com/office/drawing/2014/main" id="{1BE884FF-BEB0-F058-D1E5-EDE29C198471}"/>
                </a:ext>
              </a:extLst>
            </p:cNvPr>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18" name="Google Shape;2955;p51">
              <a:extLst>
                <a:ext uri="{FF2B5EF4-FFF2-40B4-BE49-F238E27FC236}">
                  <a16:creationId xmlns:a16="http://schemas.microsoft.com/office/drawing/2014/main" id="{A48BC4B9-2C4F-76E7-3E0B-413551D3AA7A}"/>
                </a:ext>
              </a:extLst>
            </p:cNvPr>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19" name="Google Shape;2956;p51">
              <a:extLst>
                <a:ext uri="{FF2B5EF4-FFF2-40B4-BE49-F238E27FC236}">
                  <a16:creationId xmlns:a16="http://schemas.microsoft.com/office/drawing/2014/main" id="{813DF6BB-CB0E-8A5B-1D31-9338CCAAA52E}"/>
                </a:ext>
              </a:extLst>
            </p:cNvPr>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20" name="Google Shape;2957;p51">
              <a:extLst>
                <a:ext uri="{FF2B5EF4-FFF2-40B4-BE49-F238E27FC236}">
                  <a16:creationId xmlns:a16="http://schemas.microsoft.com/office/drawing/2014/main" id="{24B52208-999F-361B-EF4E-BBB2B5B55A7E}"/>
                </a:ext>
              </a:extLst>
            </p:cNvPr>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3021" name="Google Shape;2958;p51">
            <a:extLst>
              <a:ext uri="{FF2B5EF4-FFF2-40B4-BE49-F238E27FC236}">
                <a16:creationId xmlns:a16="http://schemas.microsoft.com/office/drawing/2014/main" id="{CA70FA6B-B4E5-4219-A538-B3E2EF7C710D}"/>
              </a:ext>
            </a:extLst>
          </p:cNvPr>
          <p:cNvGrpSpPr/>
          <p:nvPr/>
        </p:nvGrpSpPr>
        <p:grpSpPr>
          <a:xfrm>
            <a:off x="5520581" y="3698193"/>
            <a:ext cx="271887" cy="271887"/>
            <a:chOff x="-6354300" y="2757075"/>
            <a:chExt cx="292225" cy="292225"/>
          </a:xfrm>
        </p:grpSpPr>
        <p:sp>
          <p:nvSpPr>
            <p:cNvPr id="3022" name="Google Shape;2959;p51">
              <a:extLst>
                <a:ext uri="{FF2B5EF4-FFF2-40B4-BE49-F238E27FC236}">
                  <a16:creationId xmlns:a16="http://schemas.microsoft.com/office/drawing/2014/main" id="{4A1399E6-C973-114D-A757-FC77A334E1EF}"/>
                </a:ext>
              </a:extLst>
            </p:cNvPr>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23" name="Google Shape;2960;p51">
              <a:extLst>
                <a:ext uri="{FF2B5EF4-FFF2-40B4-BE49-F238E27FC236}">
                  <a16:creationId xmlns:a16="http://schemas.microsoft.com/office/drawing/2014/main" id="{5E2E8E6B-0ED8-193A-D99B-7CCF2EC51AC9}"/>
                </a:ext>
              </a:extLst>
            </p:cNvPr>
            <p:cNvSpPr/>
            <p:nvPr/>
          </p:nvSpPr>
          <p:spPr>
            <a:xfrm>
              <a:off x="-6268457" y="2790150"/>
              <a:ext cx="119751" cy="18126"/>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3024" name="Google Shape;2961;p51">
              <a:extLst>
                <a:ext uri="{FF2B5EF4-FFF2-40B4-BE49-F238E27FC236}">
                  <a16:creationId xmlns:a16="http://schemas.microsoft.com/office/drawing/2014/main" id="{F5995629-EF4E-53C4-6C52-E1B2C171F513}"/>
                </a:ext>
              </a:extLst>
            </p:cNvPr>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25" name="Google Shape;2962;p51">
              <a:extLst>
                <a:ext uri="{FF2B5EF4-FFF2-40B4-BE49-F238E27FC236}">
                  <a16:creationId xmlns:a16="http://schemas.microsoft.com/office/drawing/2014/main" id="{54946693-7114-56C3-0AC7-1647B80F40C3}"/>
                </a:ext>
              </a:extLst>
            </p:cNvPr>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3026" name="Google Shape;2963;p51">
            <a:extLst>
              <a:ext uri="{FF2B5EF4-FFF2-40B4-BE49-F238E27FC236}">
                <a16:creationId xmlns:a16="http://schemas.microsoft.com/office/drawing/2014/main" id="{184E03A3-AE69-9195-C4BD-C61D9EF4A982}"/>
              </a:ext>
            </a:extLst>
          </p:cNvPr>
          <p:cNvGrpSpPr/>
          <p:nvPr/>
        </p:nvGrpSpPr>
        <p:grpSpPr>
          <a:xfrm>
            <a:off x="6957343" y="3452411"/>
            <a:ext cx="271165" cy="271887"/>
            <a:chOff x="-1700225" y="2768875"/>
            <a:chExt cx="291450" cy="292225"/>
          </a:xfrm>
        </p:grpSpPr>
        <p:sp>
          <p:nvSpPr>
            <p:cNvPr id="3027" name="Google Shape;2964;p51">
              <a:extLst>
                <a:ext uri="{FF2B5EF4-FFF2-40B4-BE49-F238E27FC236}">
                  <a16:creationId xmlns:a16="http://schemas.microsoft.com/office/drawing/2014/main" id="{DB509E99-AD60-B56C-01F4-B0325B703986}"/>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28" name="Google Shape;2965;p51">
              <a:extLst>
                <a:ext uri="{FF2B5EF4-FFF2-40B4-BE49-F238E27FC236}">
                  <a16:creationId xmlns:a16="http://schemas.microsoft.com/office/drawing/2014/main" id="{5275D09E-EAD6-9D45-168F-B177C9D533FA}"/>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29" name="Google Shape;2966;p51">
              <a:extLst>
                <a:ext uri="{FF2B5EF4-FFF2-40B4-BE49-F238E27FC236}">
                  <a16:creationId xmlns:a16="http://schemas.microsoft.com/office/drawing/2014/main" id="{355A6F07-C680-ED11-FC6A-CD69B3FF8271}"/>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0" name="Google Shape;2967;p51">
              <a:extLst>
                <a:ext uri="{FF2B5EF4-FFF2-40B4-BE49-F238E27FC236}">
                  <a16:creationId xmlns:a16="http://schemas.microsoft.com/office/drawing/2014/main" id="{E9DCA2EB-5D0F-9AE7-3C7A-287C87114D55}"/>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1" name="Google Shape;2968;p51">
              <a:extLst>
                <a:ext uri="{FF2B5EF4-FFF2-40B4-BE49-F238E27FC236}">
                  <a16:creationId xmlns:a16="http://schemas.microsoft.com/office/drawing/2014/main" id="{197CAF9E-18C6-989C-B4F1-A14781397D3C}"/>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032" name="Google Shape;2969;p51">
              <a:extLst>
                <a:ext uri="{FF2B5EF4-FFF2-40B4-BE49-F238E27FC236}">
                  <a16:creationId xmlns:a16="http://schemas.microsoft.com/office/drawing/2014/main" id="{103A65C7-F398-F4A5-3CE6-AA3E17B0F339}"/>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pic>
        <p:nvPicPr>
          <p:cNvPr id="165" name="Picture 164">
            <a:extLst>
              <a:ext uri="{FF2B5EF4-FFF2-40B4-BE49-F238E27FC236}">
                <a16:creationId xmlns:a16="http://schemas.microsoft.com/office/drawing/2014/main" id="{23F4368D-ABE7-E37B-4317-E2AC2610F775}"/>
              </a:ext>
            </a:extLst>
          </p:cNvPr>
          <p:cNvPicPr>
            <a:picLocks noChangeAspect="1"/>
          </p:cNvPicPr>
          <p:nvPr/>
        </p:nvPicPr>
        <p:blipFill>
          <a:blip r:embed="rId2"/>
          <a:stretch>
            <a:fillRect/>
          </a:stretch>
        </p:blipFill>
        <p:spPr>
          <a:xfrm>
            <a:off x="1" y="0"/>
            <a:ext cx="12192000" cy="6702816"/>
          </a:xfrm>
          <a:prstGeom prst="rect">
            <a:avLst/>
          </a:prstGeom>
        </p:spPr>
      </p:pic>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2744562" y="397471"/>
            <a:ext cx="6690609" cy="768000"/>
          </a:xfrm>
        </p:spPr>
        <p:txBody>
          <a:bodyPr/>
          <a:lstStyle/>
          <a:p>
            <a:pPr algn="ctr"/>
            <a:r>
              <a:rPr lang="en-US" sz="4800" b="1" dirty="0">
                <a:latin typeface="Times New Roman" panose="02020603050405020304" pitchFamily="18" charset="0"/>
                <a:cs typeface="Times New Roman" panose="02020603050405020304" pitchFamily="18" charset="0"/>
              </a:rPr>
              <a:t>THANK YOU</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97084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1524029" y="496083"/>
            <a:ext cx="8982047"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COMMENTS FROM REVIEW </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10" name="Subtitle 9">
            <a:extLst>
              <a:ext uri="{FF2B5EF4-FFF2-40B4-BE49-F238E27FC236}">
                <a16:creationId xmlns:a16="http://schemas.microsoft.com/office/drawing/2014/main" id="{74F712EC-CBD2-879C-A8AD-FC90CD26D102}"/>
              </a:ext>
            </a:extLst>
          </p:cNvPr>
          <p:cNvSpPr>
            <a:spLocks noGrp="1"/>
          </p:cNvSpPr>
          <p:nvPr>
            <p:ph type="subTitle" idx="8"/>
          </p:nvPr>
        </p:nvSpPr>
        <p:spPr>
          <a:xfrm>
            <a:off x="1371628" y="1516207"/>
            <a:ext cx="9606109" cy="4157272"/>
          </a:xfrm>
        </p:spPr>
        <p:txBody>
          <a:bodyPr/>
          <a:lstStyle/>
          <a:p>
            <a:pPr algn="just">
              <a:buClr>
                <a:srgbClr val="002060"/>
              </a:buClr>
            </a:pPr>
            <a:r>
              <a:rPr lang="en-US" sz="1867" dirty="0">
                <a:solidFill>
                  <a:srgbClr val="000000"/>
                </a:solidFill>
                <a:latin typeface="Times New Roman" panose="02020603050405020304" pitchFamily="18" charset="0"/>
                <a:cs typeface="Times New Roman" panose="02020603050405020304" pitchFamily="18" charset="0"/>
              </a:rPr>
              <a:t>From 1</a:t>
            </a:r>
            <a:r>
              <a:rPr lang="en-US" sz="1867" baseline="30000" dirty="0">
                <a:solidFill>
                  <a:srgbClr val="000000"/>
                </a:solidFill>
                <a:latin typeface="Times New Roman" panose="02020603050405020304" pitchFamily="18" charset="0"/>
                <a:cs typeface="Times New Roman" panose="02020603050405020304" pitchFamily="18" charset="0"/>
              </a:rPr>
              <a:t>st</a:t>
            </a:r>
            <a:r>
              <a:rPr lang="en-US" sz="1867" dirty="0">
                <a:solidFill>
                  <a:srgbClr val="000000"/>
                </a:solidFill>
                <a:latin typeface="Times New Roman" panose="02020603050405020304" pitchFamily="18" charset="0"/>
                <a:cs typeface="Times New Roman" panose="02020603050405020304" pitchFamily="18" charset="0"/>
              </a:rPr>
              <a:t> Review:</a:t>
            </a:r>
          </a:p>
          <a:p>
            <a:pPr marL="342900" indent="-34290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Blockchain not needed.</a:t>
            </a:r>
          </a:p>
          <a:p>
            <a:pPr marL="342900" indent="-34290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Timeline has to be added.</a:t>
            </a:r>
          </a:p>
          <a:p>
            <a:pPr marL="342900" indent="-34290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Suggestion to use 2D images first to build primary solution and later integrating the 3D image structures to build final solution in phase 2.</a:t>
            </a:r>
          </a:p>
          <a:p>
            <a:pPr marL="342900" indent="-342900" algn="just">
              <a:buClr>
                <a:srgbClr val="002060"/>
              </a:buClr>
              <a:buFont typeface="Arial" panose="020B0604020202020204" pitchFamily="34" charset="0"/>
              <a:buChar char="•"/>
            </a:pPr>
            <a:endParaRPr lang="en-US" sz="1867" dirty="0">
              <a:solidFill>
                <a:srgbClr val="000000"/>
              </a:solidFill>
              <a:latin typeface="Times New Roman" panose="02020603050405020304" pitchFamily="18" charset="0"/>
              <a:cs typeface="Times New Roman" panose="02020603050405020304" pitchFamily="18" charset="0"/>
            </a:endParaRPr>
          </a:p>
          <a:p>
            <a:pPr algn="just">
              <a:buClr>
                <a:srgbClr val="002060"/>
              </a:buClr>
            </a:pPr>
            <a:r>
              <a:rPr lang="en-US" sz="1867" dirty="0">
                <a:solidFill>
                  <a:srgbClr val="000000"/>
                </a:solidFill>
                <a:latin typeface="Times New Roman" panose="02020603050405020304" pitchFamily="18" charset="0"/>
                <a:cs typeface="Times New Roman" panose="02020603050405020304" pitchFamily="18" charset="0"/>
              </a:rPr>
              <a:t>From 2</a:t>
            </a:r>
            <a:r>
              <a:rPr lang="en-US" sz="1867" baseline="30000" dirty="0">
                <a:solidFill>
                  <a:srgbClr val="000000"/>
                </a:solidFill>
                <a:latin typeface="Times New Roman" panose="02020603050405020304" pitchFamily="18" charset="0"/>
                <a:cs typeface="Times New Roman" panose="02020603050405020304" pitchFamily="18" charset="0"/>
              </a:rPr>
              <a:t>nd</a:t>
            </a:r>
            <a:r>
              <a:rPr lang="en-US" sz="1867" dirty="0">
                <a:solidFill>
                  <a:srgbClr val="000000"/>
                </a:solidFill>
                <a:latin typeface="Times New Roman" panose="02020603050405020304" pitchFamily="18" charset="0"/>
                <a:cs typeface="Times New Roman" panose="02020603050405020304" pitchFamily="18" charset="0"/>
              </a:rPr>
              <a:t> Review:</a:t>
            </a:r>
          </a:p>
          <a:p>
            <a:pPr marL="342900" indent="-34290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Starting thesis report preparation.</a:t>
            </a:r>
          </a:p>
          <a:p>
            <a:pPr marL="342900" indent="-34290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Submitting manuscript in reputed conferences, journals.</a:t>
            </a:r>
          </a:p>
          <a:p>
            <a:pPr algn="just">
              <a:buClr>
                <a:srgbClr val="002060"/>
              </a:buClr>
            </a:pPr>
            <a:endParaRPr lang="en-US" sz="1867" dirty="0">
              <a:solidFill>
                <a:srgbClr val="000000"/>
              </a:solidFill>
              <a:latin typeface="Times New Roman" panose="02020603050405020304" pitchFamily="18" charset="0"/>
              <a:cs typeface="Times New Roman" panose="02020603050405020304" pitchFamily="18" charset="0"/>
            </a:endParaRPr>
          </a:p>
          <a:p>
            <a:pPr algn="just">
              <a:buClr>
                <a:srgbClr val="002060"/>
              </a:buClr>
            </a:pPr>
            <a:r>
              <a:rPr lang="en-US" sz="1867" dirty="0">
                <a:solidFill>
                  <a:srgbClr val="000000"/>
                </a:solidFill>
                <a:latin typeface="Times New Roman" panose="02020603050405020304" pitchFamily="18" charset="0"/>
                <a:cs typeface="Times New Roman" panose="02020603050405020304" pitchFamily="18" charset="0"/>
              </a:rPr>
              <a:t>From 3</a:t>
            </a:r>
            <a:r>
              <a:rPr lang="en-US" sz="1867" baseline="30000" dirty="0">
                <a:solidFill>
                  <a:srgbClr val="000000"/>
                </a:solidFill>
                <a:latin typeface="Times New Roman" panose="02020603050405020304" pitchFamily="18" charset="0"/>
                <a:cs typeface="Times New Roman" panose="02020603050405020304" pitchFamily="18" charset="0"/>
              </a:rPr>
              <a:t>rd</a:t>
            </a:r>
            <a:r>
              <a:rPr lang="en-US" sz="1867" dirty="0">
                <a:solidFill>
                  <a:srgbClr val="000000"/>
                </a:solidFill>
                <a:latin typeface="Times New Roman" panose="02020603050405020304" pitchFamily="18" charset="0"/>
                <a:cs typeface="Times New Roman" panose="02020603050405020304" pitchFamily="18" charset="0"/>
              </a:rPr>
              <a:t> review</a:t>
            </a:r>
          </a:p>
          <a:p>
            <a:pPr marL="342900" indent="-34290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Improve existing proposed system (in next phase)</a:t>
            </a:r>
          </a:p>
          <a:p>
            <a:pPr marL="342900" indent="-34290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Implement the solution</a:t>
            </a:r>
          </a:p>
          <a:p>
            <a:pPr marL="342900" indent="-342900" algn="just">
              <a:buClr>
                <a:srgbClr val="002060"/>
              </a:buClr>
              <a:buFont typeface="Arial" panose="020B0604020202020204" pitchFamily="34" charset="0"/>
              <a:buChar char="•"/>
            </a:pPr>
            <a:endParaRPr lang="en-IN" sz="1867"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6096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3482715" y="268729"/>
            <a:ext cx="5226571"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ABSTRACT</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10" name="Subtitle 9">
            <a:extLst>
              <a:ext uri="{FF2B5EF4-FFF2-40B4-BE49-F238E27FC236}">
                <a16:creationId xmlns:a16="http://schemas.microsoft.com/office/drawing/2014/main" id="{74F712EC-CBD2-879C-A8AD-FC90CD26D102}"/>
              </a:ext>
            </a:extLst>
          </p:cNvPr>
          <p:cNvSpPr>
            <a:spLocks noGrp="1"/>
          </p:cNvSpPr>
          <p:nvPr>
            <p:ph type="subTitle" idx="8"/>
          </p:nvPr>
        </p:nvSpPr>
        <p:spPr>
          <a:xfrm>
            <a:off x="923365" y="1124239"/>
            <a:ext cx="10022542" cy="5081032"/>
          </a:xfrm>
        </p:spPr>
        <p:txBody>
          <a:bodyPr/>
          <a:lstStyle/>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With the growing reliance on digital healthcare, safeguarding medical images is crucial to protect patient privacy, ensure trust, and prevent data tampering. </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This project enhances medical image security using hybrid encryption and hashing algorithms, including RSA+AES+SHA-256, ECC+AES+SHA-256, AES+SHA-256, DNA </a:t>
            </a:r>
            <a:r>
              <a:rPr lang="en-US" sz="1867" dirty="0" err="1">
                <a:solidFill>
                  <a:srgbClr val="000000"/>
                </a:solidFill>
                <a:latin typeface="Times New Roman" panose="02020603050405020304" pitchFamily="18" charset="0"/>
                <a:cs typeface="Times New Roman" panose="02020603050405020304" pitchFamily="18" charset="0"/>
              </a:rPr>
              <a:t>Cryptography+AES</a:t>
            </a:r>
            <a:r>
              <a:rPr lang="en-US" sz="1867" dirty="0">
                <a:solidFill>
                  <a:srgbClr val="000000"/>
                </a:solidFill>
                <a:latin typeface="Times New Roman" panose="02020603050405020304" pitchFamily="18" charset="0"/>
                <a:cs typeface="Times New Roman" panose="02020603050405020304" pitchFamily="18" charset="0"/>
              </a:rPr>
              <a:t>, Blowfish+SHA-256, Chaotic </a:t>
            </a:r>
            <a:r>
              <a:rPr lang="en-US" sz="1867" dirty="0" err="1">
                <a:solidFill>
                  <a:srgbClr val="000000"/>
                </a:solidFill>
                <a:latin typeface="Times New Roman" panose="02020603050405020304" pitchFamily="18" charset="0"/>
                <a:cs typeface="Times New Roman" panose="02020603050405020304" pitchFamily="18" charset="0"/>
              </a:rPr>
              <a:t>Maps+AES</a:t>
            </a:r>
            <a:r>
              <a:rPr lang="en-US" sz="1867" dirty="0">
                <a:solidFill>
                  <a:srgbClr val="000000"/>
                </a:solidFill>
                <a:latin typeface="Times New Roman" panose="02020603050405020304" pitchFamily="18" charset="0"/>
                <a:cs typeface="Times New Roman" panose="02020603050405020304" pitchFamily="18" charset="0"/>
              </a:rPr>
              <a:t>, and DES+AES+MD5. </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Medical images in formats like DICOM and JPEG are encrypted, ensuring compliance with HIPAA, GDPR, and India’s Digital Personal Data Protection Act. </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These algorithms are evaluated using metrics like PSNR, SSIM, MSE, entropy, edge preservation, and encryption time, achieving SSIM of 1.0, PSNR as infinity, MSE as 0, entropy &gt; 7, and encryption times under 1 </a:t>
            </a:r>
            <a:r>
              <a:rPr lang="en-US" sz="1867" dirty="0" err="1">
                <a:solidFill>
                  <a:srgbClr val="000000"/>
                </a:solidFill>
                <a:latin typeface="Times New Roman" panose="02020603050405020304" pitchFamily="18" charset="0"/>
                <a:cs typeface="Times New Roman" panose="02020603050405020304" pitchFamily="18" charset="0"/>
              </a:rPr>
              <a:t>ms</a:t>
            </a:r>
            <a:r>
              <a:rPr lang="en-US" sz="1867" dirty="0">
                <a:solidFill>
                  <a:srgbClr val="000000"/>
                </a:solidFill>
                <a:latin typeface="Times New Roman" panose="02020603050405020304" pitchFamily="18" charset="0"/>
                <a:cs typeface="Times New Roman" panose="02020603050405020304" pitchFamily="18" charset="0"/>
              </a:rPr>
              <a:t> (per image). </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Additionally, deep learning-based anomaly detection analyzes large datasets to identify unauthorized alterations and transmission errors, enabling real-time detection of compromised images. </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This approach ensures robust security, preserves image quality, minimizes encryption time, and protects against attacks like brute-force, cryptanalysis, and data breaches. </a:t>
            </a:r>
          </a:p>
        </p:txBody>
      </p:sp>
    </p:spTree>
    <p:extLst>
      <p:ext uri="{BB962C8B-B14F-4D97-AF65-F5344CB8AC3E}">
        <p14:creationId xmlns:p14="http://schemas.microsoft.com/office/powerpoint/2010/main" val="901732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3482715" y="135412"/>
            <a:ext cx="5226571" cy="768000"/>
          </a:xfrm>
        </p:spPr>
        <p:txBody>
          <a:bodyPr/>
          <a:lstStyle/>
          <a:p>
            <a:r>
              <a:rPr lang="en-US" sz="4800" b="1" dirty="0">
                <a:solidFill>
                  <a:schemeClr val="accent1">
                    <a:lumMod val="50000"/>
                  </a:schemeClr>
                </a:solidFill>
                <a:latin typeface="Times New Roman" panose="02020603050405020304" pitchFamily="18" charset="0"/>
                <a:cs typeface="Times New Roman" panose="02020603050405020304" pitchFamily="18" charset="0"/>
              </a:rPr>
              <a:t>INTRODUCTION</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grpSp>
        <p:nvGrpSpPr>
          <p:cNvPr id="147" name="Google Shape;614;p41">
            <a:extLst>
              <a:ext uri="{FF2B5EF4-FFF2-40B4-BE49-F238E27FC236}">
                <a16:creationId xmlns:a16="http://schemas.microsoft.com/office/drawing/2014/main" id="{E147EEBC-E757-F882-C6F1-55DFD0FEA93E}"/>
              </a:ext>
            </a:extLst>
          </p:cNvPr>
          <p:cNvGrpSpPr/>
          <p:nvPr/>
        </p:nvGrpSpPr>
        <p:grpSpPr>
          <a:xfrm>
            <a:off x="124655" y="310189"/>
            <a:ext cx="1410005" cy="6542032"/>
            <a:chOff x="2778525" y="238100"/>
            <a:chExt cx="2039725" cy="5229175"/>
          </a:xfrm>
        </p:grpSpPr>
        <p:sp>
          <p:nvSpPr>
            <p:cNvPr id="148" name="Google Shape;615;p41">
              <a:extLst>
                <a:ext uri="{FF2B5EF4-FFF2-40B4-BE49-F238E27FC236}">
                  <a16:creationId xmlns:a16="http://schemas.microsoft.com/office/drawing/2014/main" id="{43EE7AEF-1506-696D-9068-B7E4ABB542D0}"/>
                </a:ext>
              </a:extLst>
            </p:cNvPr>
            <p:cNvSpPr/>
            <p:nvPr/>
          </p:nvSpPr>
          <p:spPr>
            <a:xfrm>
              <a:off x="2778525" y="1206200"/>
              <a:ext cx="748575" cy="1186050"/>
            </a:xfrm>
            <a:custGeom>
              <a:avLst/>
              <a:gdLst/>
              <a:ahLst/>
              <a:cxnLst/>
              <a:rect l="l" t="t" r="r" b="b"/>
              <a:pathLst>
                <a:path w="29943" h="47442" extrusionOk="0">
                  <a:moveTo>
                    <a:pt x="22746" y="0"/>
                  </a:moveTo>
                  <a:cubicBezTo>
                    <a:pt x="21410" y="0"/>
                    <a:pt x="19713" y="1019"/>
                    <a:pt x="19079" y="2173"/>
                  </a:cubicBezTo>
                  <a:cubicBezTo>
                    <a:pt x="15232" y="9234"/>
                    <a:pt x="0" y="37502"/>
                    <a:pt x="657" y="40534"/>
                  </a:cubicBezTo>
                  <a:cubicBezTo>
                    <a:pt x="1326" y="43616"/>
                    <a:pt x="3447" y="47442"/>
                    <a:pt x="8518" y="47442"/>
                  </a:cubicBezTo>
                  <a:cubicBezTo>
                    <a:pt x="9108" y="47442"/>
                    <a:pt x="9738" y="47390"/>
                    <a:pt x="10411" y="47279"/>
                  </a:cubicBezTo>
                  <a:cubicBezTo>
                    <a:pt x="16884" y="46238"/>
                    <a:pt x="24375" y="24013"/>
                    <a:pt x="25891" y="20709"/>
                  </a:cubicBezTo>
                  <a:cubicBezTo>
                    <a:pt x="27385" y="17404"/>
                    <a:pt x="29942" y="8080"/>
                    <a:pt x="27838" y="2829"/>
                  </a:cubicBezTo>
                  <a:cubicBezTo>
                    <a:pt x="26715" y="54"/>
                    <a:pt x="24986" y="2"/>
                    <a:pt x="23296" y="2"/>
                  </a:cubicBezTo>
                  <a:cubicBezTo>
                    <a:pt x="23230" y="2"/>
                    <a:pt x="23164" y="2"/>
                    <a:pt x="23099" y="2"/>
                  </a:cubicBezTo>
                  <a:cubicBezTo>
                    <a:pt x="22981" y="2"/>
                    <a:pt x="22863" y="2"/>
                    <a:pt x="22746"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9" name="Google Shape;616;p41">
              <a:extLst>
                <a:ext uri="{FF2B5EF4-FFF2-40B4-BE49-F238E27FC236}">
                  <a16:creationId xmlns:a16="http://schemas.microsoft.com/office/drawing/2014/main" id="{201C259A-8C66-164C-6DA2-EEA385A8C6E7}"/>
                </a:ext>
              </a:extLst>
            </p:cNvPr>
            <p:cNvSpPr/>
            <p:nvPr/>
          </p:nvSpPr>
          <p:spPr>
            <a:xfrm>
              <a:off x="4375975" y="2751400"/>
              <a:ext cx="247075" cy="455400"/>
            </a:xfrm>
            <a:custGeom>
              <a:avLst/>
              <a:gdLst/>
              <a:ahLst/>
              <a:cxnLst/>
              <a:rect l="l" t="t" r="r" b="b"/>
              <a:pathLst>
                <a:path w="9883" h="18216" extrusionOk="0">
                  <a:moveTo>
                    <a:pt x="2075" y="0"/>
                  </a:moveTo>
                  <a:lnTo>
                    <a:pt x="2867" y="6179"/>
                  </a:lnTo>
                  <a:cubicBezTo>
                    <a:pt x="988" y="7243"/>
                    <a:pt x="423" y="9529"/>
                    <a:pt x="196" y="10298"/>
                  </a:cubicBezTo>
                  <a:cubicBezTo>
                    <a:pt x="0" y="11038"/>
                    <a:pt x="181" y="13978"/>
                    <a:pt x="861" y="13978"/>
                  </a:cubicBezTo>
                  <a:cubicBezTo>
                    <a:pt x="887" y="13978"/>
                    <a:pt x="915" y="13974"/>
                    <a:pt x="943" y="13964"/>
                  </a:cubicBezTo>
                  <a:cubicBezTo>
                    <a:pt x="1690" y="13716"/>
                    <a:pt x="1871" y="10683"/>
                    <a:pt x="1871" y="10683"/>
                  </a:cubicBezTo>
                  <a:lnTo>
                    <a:pt x="2527" y="9325"/>
                  </a:lnTo>
                  <a:cubicBezTo>
                    <a:pt x="2527" y="9325"/>
                    <a:pt x="2573" y="16816"/>
                    <a:pt x="3387" y="17291"/>
                  </a:cubicBezTo>
                  <a:cubicBezTo>
                    <a:pt x="3435" y="17319"/>
                    <a:pt x="3479" y="17333"/>
                    <a:pt x="3521" y="17333"/>
                  </a:cubicBezTo>
                  <a:cubicBezTo>
                    <a:pt x="4383" y="17333"/>
                    <a:pt x="4024" y="11632"/>
                    <a:pt x="4395" y="11632"/>
                  </a:cubicBezTo>
                  <a:cubicBezTo>
                    <a:pt x="4399" y="11632"/>
                    <a:pt x="4402" y="11632"/>
                    <a:pt x="4406" y="11633"/>
                  </a:cubicBezTo>
                  <a:cubicBezTo>
                    <a:pt x="4791" y="11769"/>
                    <a:pt x="4179" y="17110"/>
                    <a:pt x="4655" y="17857"/>
                  </a:cubicBezTo>
                  <a:cubicBezTo>
                    <a:pt x="4820" y="18109"/>
                    <a:pt x="4966" y="18216"/>
                    <a:pt x="5095" y="18216"/>
                  </a:cubicBezTo>
                  <a:cubicBezTo>
                    <a:pt x="5337" y="18216"/>
                    <a:pt x="5518" y="17839"/>
                    <a:pt x="5651" y="17337"/>
                  </a:cubicBezTo>
                  <a:cubicBezTo>
                    <a:pt x="5877" y="16590"/>
                    <a:pt x="5786" y="11656"/>
                    <a:pt x="6148" y="11543"/>
                  </a:cubicBezTo>
                  <a:cubicBezTo>
                    <a:pt x="6153" y="11541"/>
                    <a:pt x="6157" y="11541"/>
                    <a:pt x="6161" y="11541"/>
                  </a:cubicBezTo>
                  <a:cubicBezTo>
                    <a:pt x="6519" y="11541"/>
                    <a:pt x="5886" y="17565"/>
                    <a:pt x="6737" y="17744"/>
                  </a:cubicBezTo>
                  <a:cubicBezTo>
                    <a:pt x="6748" y="17747"/>
                    <a:pt x="6760" y="17748"/>
                    <a:pt x="6771" y="17748"/>
                  </a:cubicBezTo>
                  <a:cubicBezTo>
                    <a:pt x="7571" y="17748"/>
                    <a:pt x="7444" y="11473"/>
                    <a:pt x="7868" y="11362"/>
                  </a:cubicBezTo>
                  <a:cubicBezTo>
                    <a:pt x="7872" y="11361"/>
                    <a:pt x="7876" y="11360"/>
                    <a:pt x="7879" y="11360"/>
                  </a:cubicBezTo>
                  <a:cubicBezTo>
                    <a:pt x="8263" y="11360"/>
                    <a:pt x="7437" y="17084"/>
                    <a:pt x="8062" y="17084"/>
                  </a:cubicBezTo>
                  <a:cubicBezTo>
                    <a:pt x="8092" y="17084"/>
                    <a:pt x="8126" y="17070"/>
                    <a:pt x="8163" y="17042"/>
                  </a:cubicBezTo>
                  <a:cubicBezTo>
                    <a:pt x="8593" y="16726"/>
                    <a:pt x="9883" y="11181"/>
                    <a:pt x="9204" y="8918"/>
                  </a:cubicBezTo>
                  <a:lnTo>
                    <a:pt x="9249" y="476"/>
                  </a:lnTo>
                  <a:lnTo>
                    <a:pt x="2075" y="0"/>
                  </a:ln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0" name="Google Shape;617;p41">
              <a:extLst>
                <a:ext uri="{FF2B5EF4-FFF2-40B4-BE49-F238E27FC236}">
                  <a16:creationId xmlns:a16="http://schemas.microsoft.com/office/drawing/2014/main" id="{87A3FDB7-E1A6-EDCC-8DD8-9D9C696FAC3B}"/>
                </a:ext>
              </a:extLst>
            </p:cNvPr>
            <p:cNvSpPr/>
            <p:nvPr/>
          </p:nvSpPr>
          <p:spPr>
            <a:xfrm>
              <a:off x="4018750" y="1178950"/>
              <a:ext cx="688050" cy="1669225"/>
            </a:xfrm>
            <a:custGeom>
              <a:avLst/>
              <a:gdLst/>
              <a:ahLst/>
              <a:cxnLst/>
              <a:rect l="l" t="t" r="r" b="b"/>
              <a:pathLst>
                <a:path w="27522" h="66769" extrusionOk="0">
                  <a:moveTo>
                    <a:pt x="7442" y="0"/>
                  </a:moveTo>
                  <a:cubicBezTo>
                    <a:pt x="7279" y="0"/>
                    <a:pt x="7122" y="24"/>
                    <a:pt x="6971" y="72"/>
                  </a:cubicBezTo>
                  <a:cubicBezTo>
                    <a:pt x="2377" y="1543"/>
                    <a:pt x="1" y="5255"/>
                    <a:pt x="1268" y="11795"/>
                  </a:cubicBezTo>
                  <a:cubicBezTo>
                    <a:pt x="2536" y="18336"/>
                    <a:pt x="11294" y="35808"/>
                    <a:pt x="11294" y="35808"/>
                  </a:cubicBezTo>
                  <a:lnTo>
                    <a:pt x="13897" y="65976"/>
                  </a:lnTo>
                  <a:lnTo>
                    <a:pt x="25847" y="66769"/>
                  </a:lnTo>
                  <a:cubicBezTo>
                    <a:pt x="25847" y="66769"/>
                    <a:pt x="27521" y="41602"/>
                    <a:pt x="26322" y="34043"/>
                  </a:cubicBezTo>
                  <a:cubicBezTo>
                    <a:pt x="25157" y="26723"/>
                    <a:pt x="12934" y="0"/>
                    <a:pt x="7442"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1" name="Google Shape;618;p41">
              <a:extLst>
                <a:ext uri="{FF2B5EF4-FFF2-40B4-BE49-F238E27FC236}">
                  <a16:creationId xmlns:a16="http://schemas.microsoft.com/office/drawing/2014/main" id="{7F7035E5-43BC-6F45-15A6-8DC30879A8F2}"/>
                </a:ext>
              </a:extLst>
            </p:cNvPr>
            <p:cNvSpPr/>
            <p:nvPr/>
          </p:nvSpPr>
          <p:spPr>
            <a:xfrm>
              <a:off x="4071950" y="5173025"/>
              <a:ext cx="746300" cy="294250"/>
            </a:xfrm>
            <a:custGeom>
              <a:avLst/>
              <a:gdLst/>
              <a:ahLst/>
              <a:cxnLst/>
              <a:rect l="l" t="t" r="r" b="b"/>
              <a:pathLst>
                <a:path w="29852" h="11770" extrusionOk="0">
                  <a:moveTo>
                    <a:pt x="11248" y="1"/>
                  </a:moveTo>
                  <a:lnTo>
                    <a:pt x="0" y="861"/>
                  </a:lnTo>
                  <a:lnTo>
                    <a:pt x="815" y="6473"/>
                  </a:lnTo>
                  <a:lnTo>
                    <a:pt x="1607" y="11769"/>
                  </a:lnTo>
                  <a:lnTo>
                    <a:pt x="29852" y="11769"/>
                  </a:lnTo>
                  <a:cubicBezTo>
                    <a:pt x="28290" y="9438"/>
                    <a:pt x="25869" y="7809"/>
                    <a:pt x="23130" y="7265"/>
                  </a:cubicBezTo>
                  <a:cubicBezTo>
                    <a:pt x="21093" y="6835"/>
                    <a:pt x="19102" y="6224"/>
                    <a:pt x="17200" y="5432"/>
                  </a:cubicBezTo>
                  <a:cubicBezTo>
                    <a:pt x="11429" y="2943"/>
                    <a:pt x="11248" y="1"/>
                    <a:pt x="11248" y="1"/>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2" name="Google Shape;619;p41">
              <a:extLst>
                <a:ext uri="{FF2B5EF4-FFF2-40B4-BE49-F238E27FC236}">
                  <a16:creationId xmlns:a16="http://schemas.microsoft.com/office/drawing/2014/main" id="{BFBD5099-25A8-7DFB-8969-E40C885AD6D8}"/>
                </a:ext>
              </a:extLst>
            </p:cNvPr>
            <p:cNvSpPr/>
            <p:nvPr/>
          </p:nvSpPr>
          <p:spPr>
            <a:xfrm>
              <a:off x="4092300" y="5308825"/>
              <a:ext cx="725950" cy="157875"/>
            </a:xfrm>
            <a:custGeom>
              <a:avLst/>
              <a:gdLst/>
              <a:ahLst/>
              <a:cxnLst/>
              <a:rect l="l" t="t" r="r" b="b"/>
              <a:pathLst>
                <a:path w="29038" h="6315" extrusionOk="0">
                  <a:moveTo>
                    <a:pt x="16386" y="0"/>
                  </a:moveTo>
                  <a:cubicBezTo>
                    <a:pt x="15278" y="1200"/>
                    <a:pt x="14146" y="2694"/>
                    <a:pt x="13625" y="4165"/>
                  </a:cubicBezTo>
                  <a:cubicBezTo>
                    <a:pt x="6836" y="3576"/>
                    <a:pt x="2694" y="1811"/>
                    <a:pt x="1" y="1041"/>
                  </a:cubicBezTo>
                  <a:lnTo>
                    <a:pt x="1" y="1041"/>
                  </a:lnTo>
                  <a:lnTo>
                    <a:pt x="793" y="6315"/>
                  </a:lnTo>
                  <a:lnTo>
                    <a:pt x="29038" y="6315"/>
                  </a:lnTo>
                  <a:cubicBezTo>
                    <a:pt x="27476" y="4006"/>
                    <a:pt x="25055" y="2377"/>
                    <a:pt x="22316" y="1833"/>
                  </a:cubicBezTo>
                  <a:cubicBezTo>
                    <a:pt x="20279" y="1403"/>
                    <a:pt x="18288" y="792"/>
                    <a:pt x="16386"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3" name="Google Shape;620;p41">
              <a:extLst>
                <a:ext uri="{FF2B5EF4-FFF2-40B4-BE49-F238E27FC236}">
                  <a16:creationId xmlns:a16="http://schemas.microsoft.com/office/drawing/2014/main" id="{F665691D-F1C5-0F6A-6E3F-2BCEFB8906BF}"/>
                </a:ext>
              </a:extLst>
            </p:cNvPr>
            <p:cNvSpPr/>
            <p:nvPr/>
          </p:nvSpPr>
          <p:spPr>
            <a:xfrm>
              <a:off x="3777725" y="2730475"/>
              <a:ext cx="674450" cy="2621925"/>
            </a:xfrm>
            <a:custGeom>
              <a:avLst/>
              <a:gdLst/>
              <a:ahLst/>
              <a:cxnLst/>
              <a:rect l="l" t="t" r="r" b="b"/>
              <a:pathLst>
                <a:path w="26978" h="104877" extrusionOk="0">
                  <a:moveTo>
                    <a:pt x="18378" y="0"/>
                  </a:moveTo>
                  <a:lnTo>
                    <a:pt x="0" y="204"/>
                  </a:lnTo>
                  <a:lnTo>
                    <a:pt x="612" y="7039"/>
                  </a:lnTo>
                  <a:lnTo>
                    <a:pt x="9257" y="104877"/>
                  </a:lnTo>
                  <a:lnTo>
                    <a:pt x="26978" y="98721"/>
                  </a:lnTo>
                  <a:lnTo>
                    <a:pt x="18989" y="7039"/>
                  </a:lnTo>
                  <a:lnTo>
                    <a:pt x="18378" y="0"/>
                  </a:ln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4" name="Google Shape;621;p41">
              <a:extLst>
                <a:ext uri="{FF2B5EF4-FFF2-40B4-BE49-F238E27FC236}">
                  <a16:creationId xmlns:a16="http://schemas.microsoft.com/office/drawing/2014/main" id="{100859F0-34F0-C99A-7847-38CAE5836BF6}"/>
                </a:ext>
              </a:extLst>
            </p:cNvPr>
            <p:cNvSpPr/>
            <p:nvPr/>
          </p:nvSpPr>
          <p:spPr>
            <a:xfrm>
              <a:off x="3007675" y="5173025"/>
              <a:ext cx="716325" cy="294250"/>
            </a:xfrm>
            <a:custGeom>
              <a:avLst/>
              <a:gdLst/>
              <a:ahLst/>
              <a:cxnLst/>
              <a:rect l="l" t="t" r="r" b="b"/>
              <a:pathLst>
                <a:path w="28653" h="11770" extrusionOk="0">
                  <a:moveTo>
                    <a:pt x="17291" y="1"/>
                  </a:moveTo>
                  <a:lnTo>
                    <a:pt x="17291" y="1"/>
                  </a:lnTo>
                  <a:cubicBezTo>
                    <a:pt x="17291" y="1"/>
                    <a:pt x="17427" y="2943"/>
                    <a:pt x="11950" y="5432"/>
                  </a:cubicBezTo>
                  <a:cubicBezTo>
                    <a:pt x="10094" y="6224"/>
                    <a:pt x="8170" y="6835"/>
                    <a:pt x="6201" y="7265"/>
                  </a:cubicBezTo>
                  <a:cubicBezTo>
                    <a:pt x="1607" y="8261"/>
                    <a:pt x="0" y="11769"/>
                    <a:pt x="0" y="11769"/>
                  </a:cubicBezTo>
                  <a:lnTo>
                    <a:pt x="28245" y="11769"/>
                  </a:lnTo>
                  <a:lnTo>
                    <a:pt x="28426" y="6473"/>
                  </a:lnTo>
                  <a:lnTo>
                    <a:pt x="28652" y="861"/>
                  </a:lnTo>
                  <a:lnTo>
                    <a:pt x="17291" y="1"/>
                  </a:ln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5" name="Google Shape;622;p41">
              <a:extLst>
                <a:ext uri="{FF2B5EF4-FFF2-40B4-BE49-F238E27FC236}">
                  <a16:creationId xmlns:a16="http://schemas.microsoft.com/office/drawing/2014/main" id="{E17C36C3-F006-EB50-CD0A-3A04EA348F56}"/>
                </a:ext>
              </a:extLst>
            </p:cNvPr>
            <p:cNvSpPr/>
            <p:nvPr/>
          </p:nvSpPr>
          <p:spPr>
            <a:xfrm>
              <a:off x="3007675" y="5308825"/>
              <a:ext cx="710675" cy="157875"/>
            </a:xfrm>
            <a:custGeom>
              <a:avLst/>
              <a:gdLst/>
              <a:ahLst/>
              <a:cxnLst/>
              <a:rect l="l" t="t" r="r" b="b"/>
              <a:pathLst>
                <a:path w="28427" h="6315" extrusionOk="0">
                  <a:moveTo>
                    <a:pt x="11950" y="0"/>
                  </a:moveTo>
                  <a:cubicBezTo>
                    <a:pt x="10094" y="792"/>
                    <a:pt x="8170" y="1403"/>
                    <a:pt x="6201" y="1833"/>
                  </a:cubicBezTo>
                  <a:cubicBezTo>
                    <a:pt x="1607" y="2829"/>
                    <a:pt x="0" y="6315"/>
                    <a:pt x="0" y="6315"/>
                  </a:cubicBezTo>
                  <a:lnTo>
                    <a:pt x="28245" y="6315"/>
                  </a:lnTo>
                  <a:lnTo>
                    <a:pt x="28426" y="1041"/>
                  </a:lnTo>
                  <a:lnTo>
                    <a:pt x="28426" y="1041"/>
                  </a:lnTo>
                  <a:cubicBezTo>
                    <a:pt x="25846" y="1811"/>
                    <a:pt x="21863" y="3576"/>
                    <a:pt x="15164" y="4165"/>
                  </a:cubicBezTo>
                  <a:cubicBezTo>
                    <a:pt x="14462" y="2694"/>
                    <a:pt x="13172" y="1200"/>
                    <a:pt x="11950"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6" name="Google Shape;623;p41">
              <a:extLst>
                <a:ext uri="{FF2B5EF4-FFF2-40B4-BE49-F238E27FC236}">
                  <a16:creationId xmlns:a16="http://schemas.microsoft.com/office/drawing/2014/main" id="{30597D2D-D7BB-5689-D703-A66B2DBB38EA}"/>
                </a:ext>
              </a:extLst>
            </p:cNvPr>
            <p:cNvSpPr/>
            <p:nvPr/>
          </p:nvSpPr>
          <p:spPr>
            <a:xfrm>
              <a:off x="3284900" y="2730475"/>
              <a:ext cx="518875" cy="2621925"/>
            </a:xfrm>
            <a:custGeom>
              <a:avLst/>
              <a:gdLst/>
              <a:ahLst/>
              <a:cxnLst/>
              <a:rect l="l" t="t" r="r" b="b"/>
              <a:pathLst>
                <a:path w="20755" h="104877" extrusionOk="0">
                  <a:moveTo>
                    <a:pt x="1" y="0"/>
                  </a:moveTo>
                  <a:lnTo>
                    <a:pt x="159" y="7039"/>
                  </a:lnTo>
                  <a:lnTo>
                    <a:pt x="2332" y="98721"/>
                  </a:lnTo>
                  <a:lnTo>
                    <a:pt x="20755" y="104877"/>
                  </a:lnTo>
                  <a:lnTo>
                    <a:pt x="18559" y="7039"/>
                  </a:lnTo>
                  <a:lnTo>
                    <a:pt x="18401" y="204"/>
                  </a:lnTo>
                  <a:lnTo>
                    <a:pt x="1" y="0"/>
                  </a:ln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7" name="Google Shape;624;p41">
              <a:extLst>
                <a:ext uri="{FF2B5EF4-FFF2-40B4-BE49-F238E27FC236}">
                  <a16:creationId xmlns:a16="http://schemas.microsoft.com/office/drawing/2014/main" id="{46C6BBA3-458D-2EA0-C4BB-6014F960BB00}"/>
                </a:ext>
              </a:extLst>
            </p:cNvPr>
            <p:cNvSpPr/>
            <p:nvPr/>
          </p:nvSpPr>
          <p:spPr>
            <a:xfrm>
              <a:off x="3515200" y="365400"/>
              <a:ext cx="574875" cy="1005600"/>
            </a:xfrm>
            <a:custGeom>
              <a:avLst/>
              <a:gdLst/>
              <a:ahLst/>
              <a:cxnLst/>
              <a:rect l="l" t="t" r="r" b="b"/>
              <a:pathLst>
                <a:path w="22995" h="40224" extrusionOk="0">
                  <a:moveTo>
                    <a:pt x="12950" y="0"/>
                  </a:moveTo>
                  <a:cubicBezTo>
                    <a:pt x="12336" y="0"/>
                    <a:pt x="11720" y="61"/>
                    <a:pt x="11113" y="182"/>
                  </a:cubicBezTo>
                  <a:cubicBezTo>
                    <a:pt x="10592" y="295"/>
                    <a:pt x="10071" y="409"/>
                    <a:pt x="9551" y="544"/>
                  </a:cubicBezTo>
                  <a:cubicBezTo>
                    <a:pt x="6654" y="1291"/>
                    <a:pt x="4685" y="3079"/>
                    <a:pt x="3508" y="5818"/>
                  </a:cubicBezTo>
                  <a:cubicBezTo>
                    <a:pt x="2829" y="7470"/>
                    <a:pt x="2444" y="9235"/>
                    <a:pt x="2354" y="11023"/>
                  </a:cubicBezTo>
                  <a:cubicBezTo>
                    <a:pt x="2309" y="11747"/>
                    <a:pt x="2196" y="12358"/>
                    <a:pt x="1336" y="12517"/>
                  </a:cubicBezTo>
                  <a:cubicBezTo>
                    <a:pt x="1222" y="12562"/>
                    <a:pt x="1109" y="12653"/>
                    <a:pt x="1019" y="12743"/>
                  </a:cubicBezTo>
                  <a:cubicBezTo>
                    <a:pt x="91" y="13513"/>
                    <a:pt x="0" y="15663"/>
                    <a:pt x="1403" y="15957"/>
                  </a:cubicBezTo>
                  <a:cubicBezTo>
                    <a:pt x="2331" y="16138"/>
                    <a:pt x="2377" y="16704"/>
                    <a:pt x="2444" y="17360"/>
                  </a:cubicBezTo>
                  <a:cubicBezTo>
                    <a:pt x="2467" y="17586"/>
                    <a:pt x="2490" y="17813"/>
                    <a:pt x="2512" y="18039"/>
                  </a:cubicBezTo>
                  <a:cubicBezTo>
                    <a:pt x="2626" y="18831"/>
                    <a:pt x="2807" y="19623"/>
                    <a:pt x="3078" y="20393"/>
                  </a:cubicBezTo>
                  <a:cubicBezTo>
                    <a:pt x="3372" y="21207"/>
                    <a:pt x="4300" y="22045"/>
                    <a:pt x="5296" y="22520"/>
                  </a:cubicBezTo>
                  <a:cubicBezTo>
                    <a:pt x="5703" y="22724"/>
                    <a:pt x="5794" y="23244"/>
                    <a:pt x="5771" y="23720"/>
                  </a:cubicBezTo>
                  <a:cubicBezTo>
                    <a:pt x="5749" y="25055"/>
                    <a:pt x="5771" y="28110"/>
                    <a:pt x="5771" y="29445"/>
                  </a:cubicBezTo>
                  <a:cubicBezTo>
                    <a:pt x="5749" y="30124"/>
                    <a:pt x="5658" y="30192"/>
                    <a:pt x="5047" y="30396"/>
                  </a:cubicBezTo>
                  <a:cubicBezTo>
                    <a:pt x="4323" y="30622"/>
                    <a:pt x="2739" y="30803"/>
                    <a:pt x="2014" y="31075"/>
                  </a:cubicBezTo>
                  <a:cubicBezTo>
                    <a:pt x="1471" y="31256"/>
                    <a:pt x="1426" y="31709"/>
                    <a:pt x="1856" y="32116"/>
                  </a:cubicBezTo>
                  <a:cubicBezTo>
                    <a:pt x="1992" y="32229"/>
                    <a:pt x="2128" y="32342"/>
                    <a:pt x="2286" y="32433"/>
                  </a:cubicBezTo>
                  <a:cubicBezTo>
                    <a:pt x="5477" y="34809"/>
                    <a:pt x="8668" y="37186"/>
                    <a:pt x="11859" y="39562"/>
                  </a:cubicBezTo>
                  <a:cubicBezTo>
                    <a:pt x="12086" y="39720"/>
                    <a:pt x="12289" y="39901"/>
                    <a:pt x="12538" y="40037"/>
                  </a:cubicBezTo>
                  <a:cubicBezTo>
                    <a:pt x="12733" y="40160"/>
                    <a:pt x="12896" y="40223"/>
                    <a:pt x="13051" y="40223"/>
                  </a:cubicBezTo>
                  <a:cubicBezTo>
                    <a:pt x="13238" y="40223"/>
                    <a:pt x="13414" y="40132"/>
                    <a:pt x="13625" y="39947"/>
                  </a:cubicBezTo>
                  <a:cubicBezTo>
                    <a:pt x="13738" y="39811"/>
                    <a:pt x="13874" y="39698"/>
                    <a:pt x="13987" y="39562"/>
                  </a:cubicBezTo>
                  <a:cubicBezTo>
                    <a:pt x="16137" y="37072"/>
                    <a:pt x="18468" y="34787"/>
                    <a:pt x="20731" y="32433"/>
                  </a:cubicBezTo>
                  <a:cubicBezTo>
                    <a:pt x="21139" y="32026"/>
                    <a:pt x="21523" y="31573"/>
                    <a:pt x="21885" y="31120"/>
                  </a:cubicBezTo>
                  <a:cubicBezTo>
                    <a:pt x="22248" y="30690"/>
                    <a:pt x="22134" y="30419"/>
                    <a:pt x="21569" y="30283"/>
                  </a:cubicBezTo>
                  <a:cubicBezTo>
                    <a:pt x="19829" y="29911"/>
                    <a:pt x="18832" y="29726"/>
                    <a:pt x="18768" y="29726"/>
                  </a:cubicBezTo>
                  <a:cubicBezTo>
                    <a:pt x="18757" y="29726"/>
                    <a:pt x="18770" y="29730"/>
                    <a:pt x="18807" y="29740"/>
                  </a:cubicBezTo>
                  <a:cubicBezTo>
                    <a:pt x="18151" y="29604"/>
                    <a:pt x="16974" y="29581"/>
                    <a:pt x="16997" y="28970"/>
                  </a:cubicBezTo>
                  <a:cubicBezTo>
                    <a:pt x="17042" y="27590"/>
                    <a:pt x="17133" y="24512"/>
                    <a:pt x="17201" y="23131"/>
                  </a:cubicBezTo>
                  <a:cubicBezTo>
                    <a:pt x="17201" y="22814"/>
                    <a:pt x="17223" y="22452"/>
                    <a:pt x="17472" y="22248"/>
                  </a:cubicBezTo>
                  <a:cubicBezTo>
                    <a:pt x="18445" y="21479"/>
                    <a:pt x="19690" y="20008"/>
                    <a:pt x="19984" y="18786"/>
                  </a:cubicBezTo>
                  <a:cubicBezTo>
                    <a:pt x="20233" y="17722"/>
                    <a:pt x="20460" y="16681"/>
                    <a:pt x="20663" y="15640"/>
                  </a:cubicBezTo>
                  <a:cubicBezTo>
                    <a:pt x="20731" y="15233"/>
                    <a:pt x="20890" y="14961"/>
                    <a:pt x="21320" y="14893"/>
                  </a:cubicBezTo>
                  <a:cubicBezTo>
                    <a:pt x="21410" y="14870"/>
                    <a:pt x="21478" y="14848"/>
                    <a:pt x="21569" y="14803"/>
                  </a:cubicBezTo>
                  <a:cubicBezTo>
                    <a:pt x="22859" y="14191"/>
                    <a:pt x="22994" y="12404"/>
                    <a:pt x="21817" y="11611"/>
                  </a:cubicBezTo>
                  <a:cubicBezTo>
                    <a:pt x="21591" y="11453"/>
                    <a:pt x="21342" y="11317"/>
                    <a:pt x="21116" y="11204"/>
                  </a:cubicBezTo>
                  <a:cubicBezTo>
                    <a:pt x="21093" y="10955"/>
                    <a:pt x="21071" y="10751"/>
                    <a:pt x="21071" y="10525"/>
                  </a:cubicBezTo>
                  <a:cubicBezTo>
                    <a:pt x="21093" y="9212"/>
                    <a:pt x="20980" y="7922"/>
                    <a:pt x="20776" y="6632"/>
                  </a:cubicBezTo>
                  <a:cubicBezTo>
                    <a:pt x="20573" y="5320"/>
                    <a:pt x="20075" y="4052"/>
                    <a:pt x="19305" y="2921"/>
                  </a:cubicBezTo>
                  <a:cubicBezTo>
                    <a:pt x="18626" y="1902"/>
                    <a:pt x="17653" y="1133"/>
                    <a:pt x="16522" y="703"/>
                  </a:cubicBezTo>
                  <a:cubicBezTo>
                    <a:pt x="15379" y="237"/>
                    <a:pt x="14166" y="0"/>
                    <a:pt x="12950" y="0"/>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8" name="Google Shape;625;p41">
              <a:extLst>
                <a:ext uri="{FF2B5EF4-FFF2-40B4-BE49-F238E27FC236}">
                  <a16:creationId xmlns:a16="http://schemas.microsoft.com/office/drawing/2014/main" id="{D5C2B657-9D6F-0FAF-9DE4-DC49DB2883F0}"/>
                </a:ext>
              </a:extLst>
            </p:cNvPr>
            <p:cNvSpPr/>
            <p:nvPr/>
          </p:nvSpPr>
          <p:spPr>
            <a:xfrm>
              <a:off x="3478425" y="238100"/>
              <a:ext cx="574300" cy="420175"/>
            </a:xfrm>
            <a:custGeom>
              <a:avLst/>
              <a:gdLst/>
              <a:ahLst/>
              <a:cxnLst/>
              <a:rect l="l" t="t" r="r" b="b"/>
              <a:pathLst>
                <a:path w="22972" h="16807" extrusionOk="0">
                  <a:moveTo>
                    <a:pt x="6971" y="0"/>
                  </a:moveTo>
                  <a:cubicBezTo>
                    <a:pt x="6619" y="0"/>
                    <a:pt x="6265" y="56"/>
                    <a:pt x="5907" y="182"/>
                  </a:cubicBezTo>
                  <a:cubicBezTo>
                    <a:pt x="5228" y="408"/>
                    <a:pt x="4594" y="770"/>
                    <a:pt x="4051" y="1246"/>
                  </a:cubicBezTo>
                  <a:cubicBezTo>
                    <a:pt x="2648" y="2491"/>
                    <a:pt x="2309" y="3848"/>
                    <a:pt x="2739" y="5659"/>
                  </a:cubicBezTo>
                  <a:cubicBezTo>
                    <a:pt x="2784" y="5750"/>
                    <a:pt x="2807" y="5840"/>
                    <a:pt x="2829" y="5931"/>
                  </a:cubicBezTo>
                  <a:cubicBezTo>
                    <a:pt x="2852" y="6112"/>
                    <a:pt x="2761" y="6270"/>
                    <a:pt x="2603" y="6338"/>
                  </a:cubicBezTo>
                  <a:cubicBezTo>
                    <a:pt x="2399" y="6428"/>
                    <a:pt x="2195" y="6519"/>
                    <a:pt x="2014" y="6632"/>
                  </a:cubicBezTo>
                  <a:cubicBezTo>
                    <a:pt x="226" y="7854"/>
                    <a:pt x="0" y="9778"/>
                    <a:pt x="1403" y="11362"/>
                  </a:cubicBezTo>
                  <a:cubicBezTo>
                    <a:pt x="1765" y="11770"/>
                    <a:pt x="2218" y="12109"/>
                    <a:pt x="2716" y="12335"/>
                  </a:cubicBezTo>
                  <a:cubicBezTo>
                    <a:pt x="3214" y="12584"/>
                    <a:pt x="3508" y="13105"/>
                    <a:pt x="3440" y="13625"/>
                  </a:cubicBezTo>
                  <a:cubicBezTo>
                    <a:pt x="3440" y="14259"/>
                    <a:pt x="3440" y="14870"/>
                    <a:pt x="3485" y="15504"/>
                  </a:cubicBezTo>
                  <a:cubicBezTo>
                    <a:pt x="3463" y="15776"/>
                    <a:pt x="3485" y="16047"/>
                    <a:pt x="3508" y="16319"/>
                  </a:cubicBezTo>
                  <a:cubicBezTo>
                    <a:pt x="3548" y="16597"/>
                    <a:pt x="3780" y="16806"/>
                    <a:pt x="4051" y="16806"/>
                  </a:cubicBezTo>
                  <a:cubicBezTo>
                    <a:pt x="4088" y="16806"/>
                    <a:pt x="4126" y="16802"/>
                    <a:pt x="4164" y="16794"/>
                  </a:cubicBezTo>
                  <a:cubicBezTo>
                    <a:pt x="4527" y="16794"/>
                    <a:pt x="4843" y="16545"/>
                    <a:pt x="4957" y="16206"/>
                  </a:cubicBezTo>
                  <a:cubicBezTo>
                    <a:pt x="5070" y="15776"/>
                    <a:pt x="5138" y="15346"/>
                    <a:pt x="5138" y="14893"/>
                  </a:cubicBezTo>
                  <a:cubicBezTo>
                    <a:pt x="5183" y="14463"/>
                    <a:pt x="5183" y="14010"/>
                    <a:pt x="5251" y="13580"/>
                  </a:cubicBezTo>
                  <a:cubicBezTo>
                    <a:pt x="5271" y="13380"/>
                    <a:pt x="5432" y="13233"/>
                    <a:pt x="5626" y="13233"/>
                  </a:cubicBezTo>
                  <a:cubicBezTo>
                    <a:pt x="5651" y="13233"/>
                    <a:pt x="5677" y="13236"/>
                    <a:pt x="5703" y="13241"/>
                  </a:cubicBezTo>
                  <a:cubicBezTo>
                    <a:pt x="5794" y="13241"/>
                    <a:pt x="5884" y="13241"/>
                    <a:pt x="5975" y="13263"/>
                  </a:cubicBezTo>
                  <a:cubicBezTo>
                    <a:pt x="6390" y="13297"/>
                    <a:pt x="6806" y="13313"/>
                    <a:pt x="7221" y="13313"/>
                  </a:cubicBezTo>
                  <a:cubicBezTo>
                    <a:pt x="9071" y="13313"/>
                    <a:pt x="10914" y="12986"/>
                    <a:pt x="12651" y="12358"/>
                  </a:cubicBezTo>
                  <a:cubicBezTo>
                    <a:pt x="13851" y="11951"/>
                    <a:pt x="14937" y="11385"/>
                    <a:pt x="16092" y="10887"/>
                  </a:cubicBezTo>
                  <a:cubicBezTo>
                    <a:pt x="16612" y="10638"/>
                    <a:pt x="17110" y="10366"/>
                    <a:pt x="17653" y="10140"/>
                  </a:cubicBezTo>
                  <a:cubicBezTo>
                    <a:pt x="17732" y="10100"/>
                    <a:pt x="17816" y="10082"/>
                    <a:pt x="17897" y="10082"/>
                  </a:cubicBezTo>
                  <a:cubicBezTo>
                    <a:pt x="18092" y="10082"/>
                    <a:pt x="18275" y="10190"/>
                    <a:pt x="18355" y="10366"/>
                  </a:cubicBezTo>
                  <a:cubicBezTo>
                    <a:pt x="18785" y="10955"/>
                    <a:pt x="19283" y="11453"/>
                    <a:pt x="19871" y="11860"/>
                  </a:cubicBezTo>
                  <a:cubicBezTo>
                    <a:pt x="20527" y="12358"/>
                    <a:pt x="20957" y="13082"/>
                    <a:pt x="21093" y="13897"/>
                  </a:cubicBezTo>
                  <a:cubicBezTo>
                    <a:pt x="21161" y="14327"/>
                    <a:pt x="21206" y="14734"/>
                    <a:pt x="21297" y="15164"/>
                  </a:cubicBezTo>
                  <a:cubicBezTo>
                    <a:pt x="21297" y="15523"/>
                    <a:pt x="21592" y="15803"/>
                    <a:pt x="21925" y="15803"/>
                  </a:cubicBezTo>
                  <a:cubicBezTo>
                    <a:pt x="21949" y="15803"/>
                    <a:pt x="21974" y="15801"/>
                    <a:pt x="21998" y="15798"/>
                  </a:cubicBezTo>
                  <a:cubicBezTo>
                    <a:pt x="22089" y="15798"/>
                    <a:pt x="22180" y="15798"/>
                    <a:pt x="22270" y="15776"/>
                  </a:cubicBezTo>
                  <a:cubicBezTo>
                    <a:pt x="22655" y="15776"/>
                    <a:pt x="22949" y="15481"/>
                    <a:pt x="22949" y="15097"/>
                  </a:cubicBezTo>
                  <a:cubicBezTo>
                    <a:pt x="22972" y="14780"/>
                    <a:pt x="22972" y="14440"/>
                    <a:pt x="22949" y="14101"/>
                  </a:cubicBezTo>
                  <a:cubicBezTo>
                    <a:pt x="22926" y="13082"/>
                    <a:pt x="22858" y="12064"/>
                    <a:pt x="22813" y="11023"/>
                  </a:cubicBezTo>
                  <a:lnTo>
                    <a:pt x="22813" y="11023"/>
                  </a:lnTo>
                  <a:cubicBezTo>
                    <a:pt x="22813" y="11023"/>
                    <a:pt x="22823" y="11033"/>
                    <a:pt x="22830" y="11033"/>
                  </a:cubicBezTo>
                  <a:cubicBezTo>
                    <a:pt x="22833" y="11033"/>
                    <a:pt x="22836" y="11030"/>
                    <a:pt x="22836" y="11023"/>
                  </a:cubicBezTo>
                  <a:cubicBezTo>
                    <a:pt x="22813" y="9936"/>
                    <a:pt x="22858" y="8760"/>
                    <a:pt x="22791" y="7696"/>
                  </a:cubicBezTo>
                  <a:cubicBezTo>
                    <a:pt x="22700" y="6202"/>
                    <a:pt x="22496" y="4912"/>
                    <a:pt x="21863" y="3554"/>
                  </a:cubicBezTo>
                  <a:cubicBezTo>
                    <a:pt x="21268" y="2293"/>
                    <a:pt x="20330" y="1606"/>
                    <a:pt x="19093" y="1606"/>
                  </a:cubicBezTo>
                  <a:cubicBezTo>
                    <a:pt x="18776" y="1606"/>
                    <a:pt x="18439" y="1651"/>
                    <a:pt x="18083" y="1744"/>
                  </a:cubicBezTo>
                  <a:cubicBezTo>
                    <a:pt x="17936" y="1787"/>
                    <a:pt x="17808" y="1814"/>
                    <a:pt x="17691" y="1814"/>
                  </a:cubicBezTo>
                  <a:cubicBezTo>
                    <a:pt x="17501" y="1814"/>
                    <a:pt x="17337" y="1744"/>
                    <a:pt x="17155" y="1563"/>
                  </a:cubicBezTo>
                  <a:cubicBezTo>
                    <a:pt x="17033" y="1441"/>
                    <a:pt x="16910" y="1389"/>
                    <a:pt x="16783" y="1389"/>
                  </a:cubicBezTo>
                  <a:cubicBezTo>
                    <a:pt x="16043" y="1389"/>
                    <a:pt x="15219" y="3172"/>
                    <a:pt x="14252" y="3172"/>
                  </a:cubicBezTo>
                  <a:cubicBezTo>
                    <a:pt x="14187" y="3172"/>
                    <a:pt x="14121" y="3164"/>
                    <a:pt x="14055" y="3147"/>
                  </a:cubicBezTo>
                  <a:cubicBezTo>
                    <a:pt x="11592" y="2516"/>
                    <a:pt x="9336" y="0"/>
                    <a:pt x="6971" y="0"/>
                  </a:cubicBezTo>
                  <a:close/>
                </a:path>
              </a:pathLst>
            </a:custGeom>
            <a:solidFill>
              <a:srgbClr val="AD422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59" name="Google Shape;626;p41">
              <a:extLst>
                <a:ext uri="{FF2B5EF4-FFF2-40B4-BE49-F238E27FC236}">
                  <a16:creationId xmlns:a16="http://schemas.microsoft.com/office/drawing/2014/main" id="{8F8CC6D2-D65D-5717-7DF4-9AE0F6BA0EE3}"/>
                </a:ext>
              </a:extLst>
            </p:cNvPr>
            <p:cNvSpPr/>
            <p:nvPr/>
          </p:nvSpPr>
          <p:spPr>
            <a:xfrm>
              <a:off x="3021250" y="2089800"/>
              <a:ext cx="226900" cy="92400"/>
            </a:xfrm>
            <a:custGeom>
              <a:avLst/>
              <a:gdLst/>
              <a:ahLst/>
              <a:cxnLst/>
              <a:rect l="l" t="t" r="r" b="b"/>
              <a:pathLst>
                <a:path w="9076" h="3696" extrusionOk="0">
                  <a:moveTo>
                    <a:pt x="2676" y="0"/>
                  </a:moveTo>
                  <a:cubicBezTo>
                    <a:pt x="2628" y="0"/>
                    <a:pt x="2581" y="3"/>
                    <a:pt x="2535" y="8"/>
                  </a:cubicBezTo>
                  <a:cubicBezTo>
                    <a:pt x="1336" y="143"/>
                    <a:pt x="46" y="3289"/>
                    <a:pt x="0" y="3629"/>
                  </a:cubicBezTo>
                  <a:cubicBezTo>
                    <a:pt x="0" y="3629"/>
                    <a:pt x="3000" y="3696"/>
                    <a:pt x="4972" y="3696"/>
                  </a:cubicBezTo>
                  <a:cubicBezTo>
                    <a:pt x="5563" y="3696"/>
                    <a:pt x="6062" y="3690"/>
                    <a:pt x="6360" y="3674"/>
                  </a:cubicBezTo>
                  <a:cubicBezTo>
                    <a:pt x="7650" y="3584"/>
                    <a:pt x="9076" y="2271"/>
                    <a:pt x="8646" y="1569"/>
                  </a:cubicBezTo>
                  <a:cubicBezTo>
                    <a:pt x="8518" y="1350"/>
                    <a:pt x="8238" y="1274"/>
                    <a:pt x="7912" y="1274"/>
                  </a:cubicBezTo>
                  <a:cubicBezTo>
                    <a:pt x="7198" y="1274"/>
                    <a:pt x="6270" y="1637"/>
                    <a:pt x="6270" y="1637"/>
                  </a:cubicBezTo>
                  <a:cubicBezTo>
                    <a:pt x="6270" y="1637"/>
                    <a:pt x="3940" y="0"/>
                    <a:pt x="2676" y="0"/>
                  </a:cubicBezTo>
                  <a:close/>
                </a:path>
              </a:pathLst>
            </a:custGeom>
            <a:solidFill>
              <a:srgbClr val="482C2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0" name="Google Shape;627;p41">
              <a:extLst>
                <a:ext uri="{FF2B5EF4-FFF2-40B4-BE49-F238E27FC236}">
                  <a16:creationId xmlns:a16="http://schemas.microsoft.com/office/drawing/2014/main" id="{8D104079-A6F2-1FC3-12EB-543458881C49}"/>
                </a:ext>
              </a:extLst>
            </p:cNvPr>
            <p:cNvSpPr/>
            <p:nvPr/>
          </p:nvSpPr>
          <p:spPr>
            <a:xfrm>
              <a:off x="3196650" y="1118675"/>
              <a:ext cx="1122575" cy="2087300"/>
            </a:xfrm>
            <a:custGeom>
              <a:avLst/>
              <a:gdLst/>
              <a:ahLst/>
              <a:cxnLst/>
              <a:rect l="l" t="t" r="r" b="b"/>
              <a:pathLst>
                <a:path w="44903" h="83492" extrusionOk="0">
                  <a:moveTo>
                    <a:pt x="35049" y="1"/>
                  </a:moveTo>
                  <a:cubicBezTo>
                    <a:pt x="34640" y="1"/>
                    <a:pt x="34318" y="182"/>
                    <a:pt x="34016" y="605"/>
                  </a:cubicBezTo>
                  <a:cubicBezTo>
                    <a:pt x="33881" y="786"/>
                    <a:pt x="33699" y="944"/>
                    <a:pt x="33564" y="1102"/>
                  </a:cubicBezTo>
                  <a:cubicBezTo>
                    <a:pt x="31278" y="3773"/>
                    <a:pt x="28675" y="6104"/>
                    <a:pt x="26299" y="8662"/>
                  </a:cubicBezTo>
                  <a:cubicBezTo>
                    <a:pt x="26089" y="8882"/>
                    <a:pt x="25958" y="8990"/>
                    <a:pt x="25809" y="8990"/>
                  </a:cubicBezTo>
                  <a:cubicBezTo>
                    <a:pt x="25668" y="8990"/>
                    <a:pt x="25511" y="8894"/>
                    <a:pt x="25258" y="8707"/>
                  </a:cubicBezTo>
                  <a:cubicBezTo>
                    <a:pt x="23900" y="7711"/>
                    <a:pt x="22519" y="6693"/>
                    <a:pt x="21161" y="5651"/>
                  </a:cubicBezTo>
                  <a:cubicBezTo>
                    <a:pt x="19328" y="4248"/>
                    <a:pt x="17495" y="2800"/>
                    <a:pt x="15684" y="1329"/>
                  </a:cubicBezTo>
                  <a:cubicBezTo>
                    <a:pt x="15347" y="1008"/>
                    <a:pt x="14884" y="839"/>
                    <a:pt x="14417" y="839"/>
                  </a:cubicBezTo>
                  <a:cubicBezTo>
                    <a:pt x="14257" y="839"/>
                    <a:pt x="14097" y="858"/>
                    <a:pt x="13942" y="899"/>
                  </a:cubicBezTo>
                  <a:cubicBezTo>
                    <a:pt x="12086" y="1419"/>
                    <a:pt x="10366" y="1691"/>
                    <a:pt x="8555" y="2370"/>
                  </a:cubicBezTo>
                  <a:cubicBezTo>
                    <a:pt x="8012" y="2573"/>
                    <a:pt x="4889" y="3230"/>
                    <a:pt x="4889" y="4927"/>
                  </a:cubicBezTo>
                  <a:cubicBezTo>
                    <a:pt x="4889" y="9182"/>
                    <a:pt x="4844" y="13957"/>
                    <a:pt x="4595" y="18212"/>
                  </a:cubicBezTo>
                  <a:cubicBezTo>
                    <a:pt x="4300" y="23599"/>
                    <a:pt x="4730" y="29325"/>
                    <a:pt x="4300" y="34688"/>
                  </a:cubicBezTo>
                  <a:cubicBezTo>
                    <a:pt x="4165" y="36159"/>
                    <a:pt x="3984" y="37631"/>
                    <a:pt x="3735" y="39079"/>
                  </a:cubicBezTo>
                  <a:cubicBezTo>
                    <a:pt x="3214" y="42044"/>
                    <a:pt x="3146" y="44692"/>
                    <a:pt x="2626" y="47634"/>
                  </a:cubicBezTo>
                  <a:cubicBezTo>
                    <a:pt x="2083" y="50553"/>
                    <a:pt x="3282" y="54016"/>
                    <a:pt x="2784" y="56936"/>
                  </a:cubicBezTo>
                  <a:cubicBezTo>
                    <a:pt x="2490" y="58791"/>
                    <a:pt x="2286" y="60670"/>
                    <a:pt x="1969" y="62526"/>
                  </a:cubicBezTo>
                  <a:cubicBezTo>
                    <a:pt x="1155" y="67256"/>
                    <a:pt x="589" y="72009"/>
                    <a:pt x="227" y="76784"/>
                  </a:cubicBezTo>
                  <a:cubicBezTo>
                    <a:pt x="136" y="77780"/>
                    <a:pt x="136" y="78753"/>
                    <a:pt x="68" y="79749"/>
                  </a:cubicBezTo>
                  <a:cubicBezTo>
                    <a:pt x="0" y="80405"/>
                    <a:pt x="385" y="81016"/>
                    <a:pt x="996" y="81220"/>
                  </a:cubicBezTo>
                  <a:cubicBezTo>
                    <a:pt x="1381" y="81378"/>
                    <a:pt x="1766" y="81491"/>
                    <a:pt x="2150" y="81582"/>
                  </a:cubicBezTo>
                  <a:cubicBezTo>
                    <a:pt x="4685" y="82148"/>
                    <a:pt x="7265" y="82487"/>
                    <a:pt x="9868" y="82668"/>
                  </a:cubicBezTo>
                  <a:cubicBezTo>
                    <a:pt x="11973" y="82804"/>
                    <a:pt x="14055" y="82962"/>
                    <a:pt x="16160" y="83053"/>
                  </a:cubicBezTo>
                  <a:cubicBezTo>
                    <a:pt x="17744" y="83144"/>
                    <a:pt x="19306" y="83166"/>
                    <a:pt x="20867" y="83211"/>
                  </a:cubicBezTo>
                  <a:cubicBezTo>
                    <a:pt x="21478" y="83234"/>
                    <a:pt x="25077" y="83438"/>
                    <a:pt x="26140" y="83460"/>
                  </a:cubicBezTo>
                  <a:cubicBezTo>
                    <a:pt x="26638" y="83481"/>
                    <a:pt x="27137" y="83492"/>
                    <a:pt x="27638" y="83492"/>
                  </a:cubicBezTo>
                  <a:cubicBezTo>
                    <a:pt x="28754" y="83492"/>
                    <a:pt x="29874" y="83441"/>
                    <a:pt x="30984" y="83347"/>
                  </a:cubicBezTo>
                  <a:cubicBezTo>
                    <a:pt x="32749" y="83189"/>
                    <a:pt x="34537" y="83030"/>
                    <a:pt x="36325" y="82895"/>
                  </a:cubicBezTo>
                  <a:cubicBezTo>
                    <a:pt x="38520" y="82736"/>
                    <a:pt x="40715" y="82578"/>
                    <a:pt x="42911" y="82397"/>
                  </a:cubicBezTo>
                  <a:cubicBezTo>
                    <a:pt x="43295" y="82397"/>
                    <a:pt x="43703" y="82329"/>
                    <a:pt x="44088" y="82193"/>
                  </a:cubicBezTo>
                  <a:cubicBezTo>
                    <a:pt x="44540" y="82057"/>
                    <a:pt x="44857" y="81672"/>
                    <a:pt x="44880" y="81197"/>
                  </a:cubicBezTo>
                  <a:cubicBezTo>
                    <a:pt x="44902" y="80767"/>
                    <a:pt x="44902" y="80315"/>
                    <a:pt x="44902" y="79862"/>
                  </a:cubicBezTo>
                  <a:cubicBezTo>
                    <a:pt x="44857" y="76196"/>
                    <a:pt x="44608" y="72529"/>
                    <a:pt x="44269" y="68863"/>
                  </a:cubicBezTo>
                  <a:cubicBezTo>
                    <a:pt x="44133" y="67392"/>
                    <a:pt x="44088" y="65898"/>
                    <a:pt x="43907" y="64449"/>
                  </a:cubicBezTo>
                  <a:cubicBezTo>
                    <a:pt x="43386" y="60217"/>
                    <a:pt x="42820" y="56008"/>
                    <a:pt x="42322" y="51776"/>
                  </a:cubicBezTo>
                  <a:cubicBezTo>
                    <a:pt x="41892" y="48177"/>
                    <a:pt x="41711" y="44533"/>
                    <a:pt x="41779" y="40912"/>
                  </a:cubicBezTo>
                  <a:cubicBezTo>
                    <a:pt x="41824" y="37404"/>
                    <a:pt x="41938" y="33919"/>
                    <a:pt x="42164" y="30434"/>
                  </a:cubicBezTo>
                  <a:cubicBezTo>
                    <a:pt x="42254" y="28827"/>
                    <a:pt x="42368" y="27242"/>
                    <a:pt x="42458" y="25636"/>
                  </a:cubicBezTo>
                  <a:lnTo>
                    <a:pt x="43069" y="2777"/>
                  </a:lnTo>
                  <a:cubicBezTo>
                    <a:pt x="40693" y="1713"/>
                    <a:pt x="38203" y="967"/>
                    <a:pt x="35736" y="129"/>
                  </a:cubicBezTo>
                  <a:cubicBezTo>
                    <a:pt x="35480" y="46"/>
                    <a:pt x="35254" y="1"/>
                    <a:pt x="35049" y="1"/>
                  </a:cubicBezTo>
                  <a:close/>
                </a:path>
              </a:pathLst>
            </a:custGeom>
            <a:solidFill>
              <a:srgbClr val="62C09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1" name="Google Shape;628;p41">
              <a:extLst>
                <a:ext uri="{FF2B5EF4-FFF2-40B4-BE49-F238E27FC236}">
                  <a16:creationId xmlns:a16="http://schemas.microsoft.com/office/drawing/2014/main" id="{A471106D-5358-7C17-EC49-CD877AE4A59B}"/>
                </a:ext>
              </a:extLst>
            </p:cNvPr>
            <p:cNvSpPr/>
            <p:nvPr/>
          </p:nvSpPr>
          <p:spPr>
            <a:xfrm>
              <a:off x="3519725" y="1114025"/>
              <a:ext cx="611075" cy="297075"/>
            </a:xfrm>
            <a:custGeom>
              <a:avLst/>
              <a:gdLst/>
              <a:ahLst/>
              <a:cxnLst/>
              <a:rect l="l" t="t" r="r" b="b"/>
              <a:pathLst>
                <a:path w="24443" h="11883" extrusionOk="0">
                  <a:moveTo>
                    <a:pt x="22064" y="0"/>
                  </a:moveTo>
                  <a:cubicBezTo>
                    <a:pt x="21673" y="0"/>
                    <a:pt x="21319" y="185"/>
                    <a:pt x="20980" y="564"/>
                  </a:cubicBezTo>
                  <a:cubicBezTo>
                    <a:pt x="20052" y="1605"/>
                    <a:pt x="19079" y="2578"/>
                    <a:pt x="18174" y="3642"/>
                  </a:cubicBezTo>
                  <a:cubicBezTo>
                    <a:pt x="16680" y="5407"/>
                    <a:pt x="15028" y="7060"/>
                    <a:pt x="13398" y="8712"/>
                  </a:cubicBezTo>
                  <a:cubicBezTo>
                    <a:pt x="13240" y="8938"/>
                    <a:pt x="12991" y="9096"/>
                    <a:pt x="12742" y="9187"/>
                  </a:cubicBezTo>
                  <a:cubicBezTo>
                    <a:pt x="12629" y="9142"/>
                    <a:pt x="12516" y="9096"/>
                    <a:pt x="12403" y="9029"/>
                  </a:cubicBezTo>
                  <a:cubicBezTo>
                    <a:pt x="9212" y="6562"/>
                    <a:pt x="5975" y="4163"/>
                    <a:pt x="2897" y="1515"/>
                  </a:cubicBezTo>
                  <a:cubicBezTo>
                    <a:pt x="2603" y="1266"/>
                    <a:pt x="2286" y="1017"/>
                    <a:pt x="1969" y="768"/>
                  </a:cubicBezTo>
                  <a:cubicBezTo>
                    <a:pt x="1850" y="664"/>
                    <a:pt x="1702" y="609"/>
                    <a:pt x="1557" y="609"/>
                  </a:cubicBezTo>
                  <a:cubicBezTo>
                    <a:pt x="1481" y="609"/>
                    <a:pt x="1405" y="624"/>
                    <a:pt x="1336" y="655"/>
                  </a:cubicBezTo>
                  <a:cubicBezTo>
                    <a:pt x="906" y="791"/>
                    <a:pt x="498" y="1017"/>
                    <a:pt x="159" y="1311"/>
                  </a:cubicBezTo>
                  <a:cubicBezTo>
                    <a:pt x="23" y="1424"/>
                    <a:pt x="0" y="1628"/>
                    <a:pt x="113" y="1786"/>
                  </a:cubicBezTo>
                  <a:cubicBezTo>
                    <a:pt x="204" y="1945"/>
                    <a:pt x="294" y="2081"/>
                    <a:pt x="408" y="2216"/>
                  </a:cubicBezTo>
                  <a:cubicBezTo>
                    <a:pt x="1947" y="4117"/>
                    <a:pt x="8035" y="8870"/>
                    <a:pt x="11226" y="11314"/>
                  </a:cubicBezTo>
                  <a:cubicBezTo>
                    <a:pt x="11720" y="11697"/>
                    <a:pt x="12303" y="11883"/>
                    <a:pt x="12885" y="11883"/>
                  </a:cubicBezTo>
                  <a:cubicBezTo>
                    <a:pt x="13609" y="11883"/>
                    <a:pt x="14330" y="11595"/>
                    <a:pt x="14870" y="11043"/>
                  </a:cubicBezTo>
                  <a:cubicBezTo>
                    <a:pt x="17902" y="7829"/>
                    <a:pt x="23990" y="1379"/>
                    <a:pt x="24194" y="994"/>
                  </a:cubicBezTo>
                  <a:cubicBezTo>
                    <a:pt x="24443" y="564"/>
                    <a:pt x="23787" y="677"/>
                    <a:pt x="23402" y="474"/>
                  </a:cubicBezTo>
                  <a:cubicBezTo>
                    <a:pt x="23243" y="383"/>
                    <a:pt x="23062" y="315"/>
                    <a:pt x="22904" y="247"/>
                  </a:cubicBezTo>
                  <a:cubicBezTo>
                    <a:pt x="22604" y="84"/>
                    <a:pt x="22326" y="0"/>
                    <a:pt x="22064"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2" name="Google Shape;629;p41">
              <a:extLst>
                <a:ext uri="{FF2B5EF4-FFF2-40B4-BE49-F238E27FC236}">
                  <a16:creationId xmlns:a16="http://schemas.microsoft.com/office/drawing/2014/main" id="{53755F15-0C65-5A77-2950-8308236F68B6}"/>
                </a:ext>
              </a:extLst>
            </p:cNvPr>
            <p:cNvSpPr/>
            <p:nvPr/>
          </p:nvSpPr>
          <p:spPr>
            <a:xfrm>
              <a:off x="3124225" y="1912550"/>
              <a:ext cx="922275" cy="667500"/>
            </a:xfrm>
            <a:custGeom>
              <a:avLst/>
              <a:gdLst/>
              <a:ahLst/>
              <a:cxnLst/>
              <a:rect l="l" t="t" r="r" b="b"/>
              <a:pathLst>
                <a:path w="36891" h="26700" extrusionOk="0">
                  <a:moveTo>
                    <a:pt x="35096" y="0"/>
                  </a:moveTo>
                  <a:cubicBezTo>
                    <a:pt x="34960" y="0"/>
                    <a:pt x="34798" y="6"/>
                    <a:pt x="34605" y="14"/>
                  </a:cubicBezTo>
                  <a:cubicBezTo>
                    <a:pt x="32183" y="104"/>
                    <a:pt x="29762" y="218"/>
                    <a:pt x="27363" y="308"/>
                  </a:cubicBezTo>
                  <a:lnTo>
                    <a:pt x="17970" y="715"/>
                  </a:lnTo>
                  <a:lnTo>
                    <a:pt x="17970" y="738"/>
                  </a:lnTo>
                  <a:cubicBezTo>
                    <a:pt x="15187" y="874"/>
                    <a:pt x="12425" y="987"/>
                    <a:pt x="9642" y="1123"/>
                  </a:cubicBezTo>
                  <a:cubicBezTo>
                    <a:pt x="6700" y="1236"/>
                    <a:pt x="3735" y="1349"/>
                    <a:pt x="793" y="1485"/>
                  </a:cubicBezTo>
                  <a:cubicBezTo>
                    <a:pt x="136" y="1508"/>
                    <a:pt x="0" y="1643"/>
                    <a:pt x="23" y="2300"/>
                  </a:cubicBezTo>
                  <a:cubicBezTo>
                    <a:pt x="68" y="3884"/>
                    <a:pt x="159" y="5446"/>
                    <a:pt x="227" y="7007"/>
                  </a:cubicBezTo>
                  <a:cubicBezTo>
                    <a:pt x="453" y="12416"/>
                    <a:pt x="679" y="17825"/>
                    <a:pt x="928" y="23234"/>
                  </a:cubicBezTo>
                  <a:cubicBezTo>
                    <a:pt x="974" y="24140"/>
                    <a:pt x="1019" y="25022"/>
                    <a:pt x="1087" y="25928"/>
                  </a:cubicBezTo>
                  <a:cubicBezTo>
                    <a:pt x="1128" y="26570"/>
                    <a:pt x="1208" y="26700"/>
                    <a:pt x="1725" y="26700"/>
                  </a:cubicBezTo>
                  <a:cubicBezTo>
                    <a:pt x="1772" y="26700"/>
                    <a:pt x="1824" y="26699"/>
                    <a:pt x="1879" y="26697"/>
                  </a:cubicBezTo>
                  <a:cubicBezTo>
                    <a:pt x="3237" y="26652"/>
                    <a:pt x="4572" y="26584"/>
                    <a:pt x="5907" y="26516"/>
                  </a:cubicBezTo>
                  <a:cubicBezTo>
                    <a:pt x="9981" y="26335"/>
                    <a:pt x="14055" y="26154"/>
                    <a:pt x="18129" y="25973"/>
                  </a:cubicBezTo>
                  <a:cubicBezTo>
                    <a:pt x="23447" y="25746"/>
                    <a:pt x="28766" y="25520"/>
                    <a:pt x="34084" y="25294"/>
                  </a:cubicBezTo>
                  <a:cubicBezTo>
                    <a:pt x="34763" y="25249"/>
                    <a:pt x="35442" y="25226"/>
                    <a:pt x="36099" y="25158"/>
                  </a:cubicBezTo>
                  <a:cubicBezTo>
                    <a:pt x="36800" y="25113"/>
                    <a:pt x="36891" y="25022"/>
                    <a:pt x="36891" y="24366"/>
                  </a:cubicBezTo>
                  <a:cubicBezTo>
                    <a:pt x="36891" y="23868"/>
                    <a:pt x="36868" y="23370"/>
                    <a:pt x="36845" y="22895"/>
                  </a:cubicBezTo>
                  <a:cubicBezTo>
                    <a:pt x="36710" y="19749"/>
                    <a:pt x="36551" y="16626"/>
                    <a:pt x="36393" y="13503"/>
                  </a:cubicBezTo>
                  <a:cubicBezTo>
                    <a:pt x="36212" y="9383"/>
                    <a:pt x="36031" y="5264"/>
                    <a:pt x="35850" y="1145"/>
                  </a:cubicBezTo>
                  <a:cubicBezTo>
                    <a:pt x="35812" y="162"/>
                    <a:pt x="35790" y="0"/>
                    <a:pt x="35096"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3" name="Google Shape;630;p41">
              <a:extLst>
                <a:ext uri="{FF2B5EF4-FFF2-40B4-BE49-F238E27FC236}">
                  <a16:creationId xmlns:a16="http://schemas.microsoft.com/office/drawing/2014/main" id="{975D53C4-2824-2398-E597-5862767360C1}"/>
                </a:ext>
              </a:extLst>
            </p:cNvPr>
            <p:cNvSpPr/>
            <p:nvPr/>
          </p:nvSpPr>
          <p:spPr>
            <a:xfrm>
              <a:off x="3232850" y="2034775"/>
              <a:ext cx="277275" cy="430525"/>
            </a:xfrm>
            <a:custGeom>
              <a:avLst/>
              <a:gdLst/>
              <a:ahLst/>
              <a:cxnLst/>
              <a:rect l="l" t="t" r="r" b="b"/>
              <a:pathLst>
                <a:path w="11091" h="17221" extrusionOk="0">
                  <a:moveTo>
                    <a:pt x="7874" y="0"/>
                  </a:moveTo>
                  <a:cubicBezTo>
                    <a:pt x="7784" y="0"/>
                    <a:pt x="7695" y="5"/>
                    <a:pt x="7605" y="13"/>
                  </a:cubicBezTo>
                  <a:cubicBezTo>
                    <a:pt x="5772" y="59"/>
                    <a:pt x="4550" y="466"/>
                    <a:pt x="3373" y="1620"/>
                  </a:cubicBezTo>
                  <a:cubicBezTo>
                    <a:pt x="2196" y="2797"/>
                    <a:pt x="1313" y="4246"/>
                    <a:pt x="816" y="5830"/>
                  </a:cubicBezTo>
                  <a:cubicBezTo>
                    <a:pt x="137" y="8002"/>
                    <a:pt x="69" y="10266"/>
                    <a:pt x="23" y="12506"/>
                  </a:cubicBezTo>
                  <a:cubicBezTo>
                    <a:pt x="23" y="13525"/>
                    <a:pt x="1" y="14543"/>
                    <a:pt x="272" y="15516"/>
                  </a:cubicBezTo>
                  <a:cubicBezTo>
                    <a:pt x="363" y="15833"/>
                    <a:pt x="476" y="16127"/>
                    <a:pt x="635" y="16422"/>
                  </a:cubicBezTo>
                  <a:cubicBezTo>
                    <a:pt x="913" y="16937"/>
                    <a:pt x="1525" y="17221"/>
                    <a:pt x="2166" y="17221"/>
                  </a:cubicBezTo>
                  <a:cubicBezTo>
                    <a:pt x="2567" y="17221"/>
                    <a:pt x="2979" y="17109"/>
                    <a:pt x="3328" y="16874"/>
                  </a:cubicBezTo>
                  <a:cubicBezTo>
                    <a:pt x="4247" y="16284"/>
                    <a:pt x="5334" y="15968"/>
                    <a:pt x="6449" y="15968"/>
                  </a:cubicBezTo>
                  <a:cubicBezTo>
                    <a:pt x="6487" y="15968"/>
                    <a:pt x="6526" y="15968"/>
                    <a:pt x="6564" y="15969"/>
                  </a:cubicBezTo>
                  <a:cubicBezTo>
                    <a:pt x="7105" y="15989"/>
                    <a:pt x="7673" y="16084"/>
                    <a:pt x="8218" y="16084"/>
                  </a:cubicBezTo>
                  <a:cubicBezTo>
                    <a:pt x="8904" y="16084"/>
                    <a:pt x="9555" y="15933"/>
                    <a:pt x="10072" y="15290"/>
                  </a:cubicBezTo>
                  <a:cubicBezTo>
                    <a:pt x="10321" y="14973"/>
                    <a:pt x="10502" y="14588"/>
                    <a:pt x="10547" y="14181"/>
                  </a:cubicBezTo>
                  <a:cubicBezTo>
                    <a:pt x="11091" y="10288"/>
                    <a:pt x="11045" y="6350"/>
                    <a:pt x="10457" y="2480"/>
                  </a:cubicBezTo>
                  <a:cubicBezTo>
                    <a:pt x="10366" y="1779"/>
                    <a:pt x="10208" y="1032"/>
                    <a:pt x="9597" y="534"/>
                  </a:cubicBezTo>
                  <a:cubicBezTo>
                    <a:pt x="9084" y="198"/>
                    <a:pt x="8484" y="0"/>
                    <a:pt x="7874" y="0"/>
                  </a:cubicBezTo>
                  <a:close/>
                </a:path>
              </a:pathLst>
            </a:custGeom>
            <a:solidFill>
              <a:srgbClr val="FFFFFF">
                <a:alpha val="1696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4" name="Google Shape;631;p41">
              <a:extLst>
                <a:ext uri="{FF2B5EF4-FFF2-40B4-BE49-F238E27FC236}">
                  <a16:creationId xmlns:a16="http://schemas.microsoft.com/office/drawing/2014/main" id="{5DA0C89D-35FE-7D39-ED46-19518E4EB839}"/>
                </a:ext>
              </a:extLst>
            </p:cNvPr>
            <p:cNvSpPr/>
            <p:nvPr/>
          </p:nvSpPr>
          <p:spPr>
            <a:xfrm rot="-1640950">
              <a:off x="3498658" y="2140552"/>
              <a:ext cx="88848" cy="72448"/>
            </a:xfrm>
            <a:custGeom>
              <a:avLst/>
              <a:gdLst/>
              <a:ahLst/>
              <a:cxnLst/>
              <a:rect l="l" t="t" r="r" b="b"/>
              <a:pathLst>
                <a:path w="3554" h="2898" extrusionOk="0">
                  <a:moveTo>
                    <a:pt x="3056" y="1"/>
                  </a:moveTo>
                  <a:lnTo>
                    <a:pt x="0" y="2490"/>
                  </a:lnTo>
                  <a:lnTo>
                    <a:pt x="521" y="2898"/>
                  </a:lnTo>
                  <a:lnTo>
                    <a:pt x="3554" y="431"/>
                  </a:lnTo>
                  <a:lnTo>
                    <a:pt x="3056" y="1"/>
                  </a:lnTo>
                  <a:close/>
                </a:path>
              </a:pathLst>
            </a:custGeom>
            <a:solidFill>
              <a:srgbClr val="FFFFFF">
                <a:alpha val="1696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5" name="Google Shape;632;p41">
              <a:extLst>
                <a:ext uri="{FF2B5EF4-FFF2-40B4-BE49-F238E27FC236}">
                  <a16:creationId xmlns:a16="http://schemas.microsoft.com/office/drawing/2014/main" id="{B29D0BD6-6D94-484A-F99F-2025104D09D8}"/>
                </a:ext>
              </a:extLst>
            </p:cNvPr>
            <p:cNvSpPr/>
            <p:nvPr/>
          </p:nvSpPr>
          <p:spPr>
            <a:xfrm>
              <a:off x="3651550" y="2012450"/>
              <a:ext cx="302725" cy="409600"/>
            </a:xfrm>
            <a:custGeom>
              <a:avLst/>
              <a:gdLst/>
              <a:ahLst/>
              <a:cxnLst/>
              <a:rect l="l" t="t" r="r" b="b"/>
              <a:pathLst>
                <a:path w="12109" h="16384" extrusionOk="0">
                  <a:moveTo>
                    <a:pt x="3651" y="1"/>
                  </a:moveTo>
                  <a:cubicBezTo>
                    <a:pt x="3300" y="1"/>
                    <a:pt x="2930" y="25"/>
                    <a:pt x="2535" y="69"/>
                  </a:cubicBezTo>
                  <a:cubicBezTo>
                    <a:pt x="1834" y="114"/>
                    <a:pt x="1177" y="408"/>
                    <a:pt x="657" y="884"/>
                  </a:cubicBezTo>
                  <a:cubicBezTo>
                    <a:pt x="114" y="1450"/>
                    <a:pt x="68" y="2219"/>
                    <a:pt x="46" y="2921"/>
                  </a:cubicBezTo>
                  <a:cubicBezTo>
                    <a:pt x="1" y="6836"/>
                    <a:pt x="544" y="10751"/>
                    <a:pt x="1607" y="14531"/>
                  </a:cubicBezTo>
                  <a:cubicBezTo>
                    <a:pt x="1721" y="14916"/>
                    <a:pt x="1947" y="15278"/>
                    <a:pt x="2241" y="15549"/>
                  </a:cubicBezTo>
                  <a:cubicBezTo>
                    <a:pt x="2703" y="15973"/>
                    <a:pt x="3198" y="16110"/>
                    <a:pt x="3709" y="16110"/>
                  </a:cubicBezTo>
                  <a:cubicBezTo>
                    <a:pt x="4398" y="16110"/>
                    <a:pt x="5115" y="15860"/>
                    <a:pt x="5817" y="15730"/>
                  </a:cubicBezTo>
                  <a:cubicBezTo>
                    <a:pt x="6121" y="15682"/>
                    <a:pt x="6428" y="15657"/>
                    <a:pt x="6733" y="15657"/>
                  </a:cubicBezTo>
                  <a:cubicBezTo>
                    <a:pt x="7562" y="15657"/>
                    <a:pt x="8383" y="15836"/>
                    <a:pt x="9144" y="16183"/>
                  </a:cubicBezTo>
                  <a:cubicBezTo>
                    <a:pt x="9423" y="16319"/>
                    <a:pt x="9731" y="16383"/>
                    <a:pt x="10035" y="16383"/>
                  </a:cubicBezTo>
                  <a:cubicBezTo>
                    <a:pt x="10789" y="16383"/>
                    <a:pt x="11521" y="15991"/>
                    <a:pt x="11747" y="15346"/>
                  </a:cubicBezTo>
                  <a:cubicBezTo>
                    <a:pt x="11860" y="15029"/>
                    <a:pt x="11928" y="14735"/>
                    <a:pt x="11973" y="14418"/>
                  </a:cubicBezTo>
                  <a:cubicBezTo>
                    <a:pt x="12109" y="13399"/>
                    <a:pt x="11950" y="12381"/>
                    <a:pt x="11792" y="11385"/>
                  </a:cubicBezTo>
                  <a:cubicBezTo>
                    <a:pt x="11430" y="9190"/>
                    <a:pt x="11068" y="6949"/>
                    <a:pt x="10072" y="4890"/>
                  </a:cubicBezTo>
                  <a:cubicBezTo>
                    <a:pt x="9348" y="3373"/>
                    <a:pt x="8284" y="2083"/>
                    <a:pt x="6971" y="1087"/>
                  </a:cubicBezTo>
                  <a:cubicBezTo>
                    <a:pt x="5927" y="309"/>
                    <a:pt x="4911" y="1"/>
                    <a:pt x="3651" y="1"/>
                  </a:cubicBezTo>
                  <a:close/>
                </a:path>
              </a:pathLst>
            </a:custGeom>
            <a:solidFill>
              <a:srgbClr val="FFFFFF">
                <a:alpha val="1696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6" name="Google Shape;633;p41">
              <a:extLst>
                <a:ext uri="{FF2B5EF4-FFF2-40B4-BE49-F238E27FC236}">
                  <a16:creationId xmlns:a16="http://schemas.microsoft.com/office/drawing/2014/main" id="{DB2C4A16-D959-4FF6-2464-8632BE12E324}"/>
                </a:ext>
              </a:extLst>
            </p:cNvPr>
            <p:cNvSpPr/>
            <p:nvPr/>
          </p:nvSpPr>
          <p:spPr>
            <a:xfrm rot="1277825">
              <a:off x="3568973" y="2138476"/>
              <a:ext cx="95099" cy="62824"/>
            </a:xfrm>
            <a:custGeom>
              <a:avLst/>
              <a:gdLst/>
              <a:ahLst/>
              <a:cxnLst/>
              <a:rect l="l" t="t" r="r" b="b"/>
              <a:pathLst>
                <a:path w="3804" h="2513" extrusionOk="0">
                  <a:moveTo>
                    <a:pt x="454" y="0"/>
                  </a:moveTo>
                  <a:lnTo>
                    <a:pt x="1" y="475"/>
                  </a:lnTo>
                  <a:lnTo>
                    <a:pt x="3350" y="2512"/>
                  </a:lnTo>
                  <a:lnTo>
                    <a:pt x="3803" y="2014"/>
                  </a:lnTo>
                  <a:lnTo>
                    <a:pt x="454" y="0"/>
                  </a:lnTo>
                  <a:close/>
                </a:path>
              </a:pathLst>
            </a:custGeom>
            <a:solidFill>
              <a:srgbClr val="FFFFFF">
                <a:alpha val="1696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7" name="Google Shape;634;p41">
              <a:extLst>
                <a:ext uri="{FF2B5EF4-FFF2-40B4-BE49-F238E27FC236}">
                  <a16:creationId xmlns:a16="http://schemas.microsoft.com/office/drawing/2014/main" id="{39E602C7-AD15-9867-0BA9-9B6421487B38}"/>
                </a:ext>
              </a:extLst>
            </p:cNvPr>
            <p:cNvSpPr/>
            <p:nvPr/>
          </p:nvSpPr>
          <p:spPr>
            <a:xfrm>
              <a:off x="3551975" y="2086575"/>
              <a:ext cx="44725" cy="26050"/>
            </a:xfrm>
            <a:custGeom>
              <a:avLst/>
              <a:gdLst/>
              <a:ahLst/>
              <a:cxnLst/>
              <a:rect l="l" t="t" r="r" b="b"/>
              <a:pathLst>
                <a:path w="1789" h="1042" extrusionOk="0">
                  <a:moveTo>
                    <a:pt x="1743" y="1"/>
                  </a:moveTo>
                  <a:lnTo>
                    <a:pt x="0" y="114"/>
                  </a:lnTo>
                  <a:lnTo>
                    <a:pt x="68" y="1042"/>
                  </a:lnTo>
                  <a:lnTo>
                    <a:pt x="1788" y="906"/>
                  </a:lnTo>
                  <a:lnTo>
                    <a:pt x="1743" y="1"/>
                  </a:lnTo>
                  <a:close/>
                </a:path>
              </a:pathLst>
            </a:custGeom>
            <a:solidFill>
              <a:srgbClr val="FFFFFF">
                <a:alpha val="1696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8" name="Google Shape;635;p41">
              <a:extLst>
                <a:ext uri="{FF2B5EF4-FFF2-40B4-BE49-F238E27FC236}">
                  <a16:creationId xmlns:a16="http://schemas.microsoft.com/office/drawing/2014/main" id="{2FAD09BE-62E2-D37B-4519-280744C73952}"/>
                </a:ext>
              </a:extLst>
            </p:cNvPr>
            <p:cNvSpPr/>
            <p:nvPr/>
          </p:nvSpPr>
          <p:spPr>
            <a:xfrm>
              <a:off x="3548575" y="2040750"/>
              <a:ext cx="45300" cy="25500"/>
            </a:xfrm>
            <a:custGeom>
              <a:avLst/>
              <a:gdLst/>
              <a:ahLst/>
              <a:cxnLst/>
              <a:rect l="l" t="t" r="r" b="b"/>
              <a:pathLst>
                <a:path w="1812" h="1020" extrusionOk="0">
                  <a:moveTo>
                    <a:pt x="1743" y="1"/>
                  </a:moveTo>
                  <a:lnTo>
                    <a:pt x="1" y="114"/>
                  </a:lnTo>
                  <a:lnTo>
                    <a:pt x="68" y="1019"/>
                  </a:lnTo>
                  <a:lnTo>
                    <a:pt x="1811" y="906"/>
                  </a:lnTo>
                  <a:lnTo>
                    <a:pt x="1743" y="1"/>
                  </a:lnTo>
                  <a:close/>
                </a:path>
              </a:pathLst>
            </a:custGeom>
            <a:solidFill>
              <a:srgbClr val="FFFFFF">
                <a:alpha val="1696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69" name="Google Shape;636;p41">
              <a:extLst>
                <a:ext uri="{FF2B5EF4-FFF2-40B4-BE49-F238E27FC236}">
                  <a16:creationId xmlns:a16="http://schemas.microsoft.com/office/drawing/2014/main" id="{F7CFFDC9-E6CB-AEE8-D490-BCB4A71DB59C}"/>
                </a:ext>
              </a:extLst>
            </p:cNvPr>
            <p:cNvSpPr/>
            <p:nvPr/>
          </p:nvSpPr>
          <p:spPr>
            <a:xfrm>
              <a:off x="3545750" y="1998875"/>
              <a:ext cx="44725" cy="25500"/>
            </a:xfrm>
            <a:custGeom>
              <a:avLst/>
              <a:gdLst/>
              <a:ahLst/>
              <a:cxnLst/>
              <a:rect l="l" t="t" r="r" b="b"/>
              <a:pathLst>
                <a:path w="1789" h="1020" extrusionOk="0">
                  <a:moveTo>
                    <a:pt x="1743" y="1"/>
                  </a:moveTo>
                  <a:lnTo>
                    <a:pt x="0" y="114"/>
                  </a:lnTo>
                  <a:lnTo>
                    <a:pt x="68" y="1019"/>
                  </a:lnTo>
                  <a:lnTo>
                    <a:pt x="1788" y="906"/>
                  </a:lnTo>
                  <a:lnTo>
                    <a:pt x="1743" y="1"/>
                  </a:lnTo>
                  <a:close/>
                </a:path>
              </a:pathLst>
            </a:custGeom>
            <a:solidFill>
              <a:srgbClr val="FFFFFF">
                <a:alpha val="16960"/>
              </a:srgbClr>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0" name="Google Shape;637;p41">
              <a:extLst>
                <a:ext uri="{FF2B5EF4-FFF2-40B4-BE49-F238E27FC236}">
                  <a16:creationId xmlns:a16="http://schemas.microsoft.com/office/drawing/2014/main" id="{2E2080AD-4D64-57DF-922E-DBA080DC375A}"/>
                </a:ext>
              </a:extLst>
            </p:cNvPr>
            <p:cNvSpPr/>
            <p:nvPr/>
          </p:nvSpPr>
          <p:spPr>
            <a:xfrm>
              <a:off x="3708700" y="673225"/>
              <a:ext cx="39625" cy="39050"/>
            </a:xfrm>
            <a:custGeom>
              <a:avLst/>
              <a:gdLst/>
              <a:ahLst/>
              <a:cxnLst/>
              <a:rect l="l" t="t" r="r" b="b"/>
              <a:pathLst>
                <a:path w="1585" h="1562" extrusionOk="0">
                  <a:moveTo>
                    <a:pt x="770" y="0"/>
                  </a:moveTo>
                  <a:cubicBezTo>
                    <a:pt x="566" y="23"/>
                    <a:pt x="385" y="91"/>
                    <a:pt x="227" y="249"/>
                  </a:cubicBezTo>
                  <a:cubicBezTo>
                    <a:pt x="159" y="317"/>
                    <a:pt x="91" y="407"/>
                    <a:pt x="68" y="498"/>
                  </a:cubicBezTo>
                  <a:cubicBezTo>
                    <a:pt x="23" y="588"/>
                    <a:pt x="0" y="702"/>
                    <a:pt x="23" y="792"/>
                  </a:cubicBezTo>
                  <a:cubicBezTo>
                    <a:pt x="23" y="860"/>
                    <a:pt x="23" y="928"/>
                    <a:pt x="46" y="996"/>
                  </a:cubicBezTo>
                  <a:cubicBezTo>
                    <a:pt x="91" y="1132"/>
                    <a:pt x="159" y="1245"/>
                    <a:pt x="249" y="1358"/>
                  </a:cubicBezTo>
                  <a:cubicBezTo>
                    <a:pt x="317" y="1403"/>
                    <a:pt x="362" y="1426"/>
                    <a:pt x="430" y="1471"/>
                  </a:cubicBezTo>
                  <a:cubicBezTo>
                    <a:pt x="544" y="1539"/>
                    <a:pt x="679" y="1562"/>
                    <a:pt x="815" y="1562"/>
                  </a:cubicBezTo>
                  <a:cubicBezTo>
                    <a:pt x="1245" y="1539"/>
                    <a:pt x="1585" y="1200"/>
                    <a:pt x="1585" y="770"/>
                  </a:cubicBezTo>
                  <a:lnTo>
                    <a:pt x="1562" y="566"/>
                  </a:lnTo>
                  <a:cubicBezTo>
                    <a:pt x="1517" y="430"/>
                    <a:pt x="1449" y="317"/>
                    <a:pt x="1336" y="226"/>
                  </a:cubicBezTo>
                  <a:lnTo>
                    <a:pt x="1177" y="91"/>
                  </a:lnTo>
                  <a:cubicBezTo>
                    <a:pt x="1041" y="23"/>
                    <a:pt x="906" y="0"/>
                    <a:pt x="770"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1" name="Google Shape;638;p41">
              <a:extLst>
                <a:ext uri="{FF2B5EF4-FFF2-40B4-BE49-F238E27FC236}">
                  <a16:creationId xmlns:a16="http://schemas.microsoft.com/office/drawing/2014/main" id="{2F004350-83A0-CCD0-14FE-F13B33EBA0BB}"/>
                </a:ext>
              </a:extLst>
            </p:cNvPr>
            <p:cNvSpPr/>
            <p:nvPr/>
          </p:nvSpPr>
          <p:spPr>
            <a:xfrm>
              <a:off x="3873350" y="667550"/>
              <a:ext cx="39625" cy="39075"/>
            </a:xfrm>
            <a:custGeom>
              <a:avLst/>
              <a:gdLst/>
              <a:ahLst/>
              <a:cxnLst/>
              <a:rect l="l" t="t" r="r" b="b"/>
              <a:pathLst>
                <a:path w="1585" h="1563" extrusionOk="0">
                  <a:moveTo>
                    <a:pt x="770" y="1"/>
                  </a:moveTo>
                  <a:cubicBezTo>
                    <a:pt x="657" y="1"/>
                    <a:pt x="566" y="23"/>
                    <a:pt x="476" y="69"/>
                  </a:cubicBezTo>
                  <a:cubicBezTo>
                    <a:pt x="385" y="114"/>
                    <a:pt x="295" y="159"/>
                    <a:pt x="227" y="250"/>
                  </a:cubicBezTo>
                  <a:cubicBezTo>
                    <a:pt x="136" y="318"/>
                    <a:pt x="91" y="408"/>
                    <a:pt x="46" y="499"/>
                  </a:cubicBezTo>
                  <a:cubicBezTo>
                    <a:pt x="0" y="589"/>
                    <a:pt x="0" y="702"/>
                    <a:pt x="0" y="793"/>
                  </a:cubicBezTo>
                  <a:cubicBezTo>
                    <a:pt x="0" y="861"/>
                    <a:pt x="23" y="929"/>
                    <a:pt x="23" y="997"/>
                  </a:cubicBezTo>
                  <a:cubicBezTo>
                    <a:pt x="68" y="1132"/>
                    <a:pt x="136" y="1245"/>
                    <a:pt x="249" y="1359"/>
                  </a:cubicBezTo>
                  <a:lnTo>
                    <a:pt x="408" y="1472"/>
                  </a:lnTo>
                  <a:cubicBezTo>
                    <a:pt x="521" y="1540"/>
                    <a:pt x="657" y="1562"/>
                    <a:pt x="792" y="1562"/>
                  </a:cubicBezTo>
                  <a:cubicBezTo>
                    <a:pt x="906" y="1562"/>
                    <a:pt x="996" y="1540"/>
                    <a:pt x="1087" y="1494"/>
                  </a:cubicBezTo>
                  <a:cubicBezTo>
                    <a:pt x="1290" y="1427"/>
                    <a:pt x="1449" y="1268"/>
                    <a:pt x="1517" y="1064"/>
                  </a:cubicBezTo>
                  <a:cubicBezTo>
                    <a:pt x="1562" y="974"/>
                    <a:pt x="1585" y="861"/>
                    <a:pt x="1562" y="770"/>
                  </a:cubicBezTo>
                  <a:cubicBezTo>
                    <a:pt x="1562" y="702"/>
                    <a:pt x="1539" y="634"/>
                    <a:pt x="1539" y="567"/>
                  </a:cubicBezTo>
                  <a:cubicBezTo>
                    <a:pt x="1494" y="431"/>
                    <a:pt x="1426" y="318"/>
                    <a:pt x="1336" y="227"/>
                  </a:cubicBezTo>
                  <a:lnTo>
                    <a:pt x="1155" y="91"/>
                  </a:lnTo>
                  <a:cubicBezTo>
                    <a:pt x="1041" y="23"/>
                    <a:pt x="906" y="1"/>
                    <a:pt x="770" y="1"/>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2" name="Google Shape;639;p41">
              <a:extLst>
                <a:ext uri="{FF2B5EF4-FFF2-40B4-BE49-F238E27FC236}">
                  <a16:creationId xmlns:a16="http://schemas.microsoft.com/office/drawing/2014/main" id="{5A7F021C-0CAD-F58E-87E1-890BCF5ED20B}"/>
                </a:ext>
              </a:extLst>
            </p:cNvPr>
            <p:cNvSpPr/>
            <p:nvPr/>
          </p:nvSpPr>
          <p:spPr>
            <a:xfrm>
              <a:off x="3760750" y="798825"/>
              <a:ext cx="113750" cy="55575"/>
            </a:xfrm>
            <a:custGeom>
              <a:avLst/>
              <a:gdLst/>
              <a:ahLst/>
              <a:cxnLst/>
              <a:rect l="l" t="t" r="r" b="b"/>
              <a:pathLst>
                <a:path w="4550" h="2223" extrusionOk="0">
                  <a:moveTo>
                    <a:pt x="4550" y="0"/>
                  </a:moveTo>
                  <a:cubicBezTo>
                    <a:pt x="4549" y="0"/>
                    <a:pt x="3237" y="792"/>
                    <a:pt x="1924" y="792"/>
                  </a:cubicBezTo>
                  <a:cubicBezTo>
                    <a:pt x="1851" y="798"/>
                    <a:pt x="1777" y="800"/>
                    <a:pt x="1703" y="800"/>
                  </a:cubicBezTo>
                  <a:cubicBezTo>
                    <a:pt x="1117" y="800"/>
                    <a:pt x="523" y="641"/>
                    <a:pt x="1" y="340"/>
                  </a:cubicBezTo>
                  <a:lnTo>
                    <a:pt x="1" y="340"/>
                  </a:lnTo>
                  <a:cubicBezTo>
                    <a:pt x="109" y="1427"/>
                    <a:pt x="1012" y="2222"/>
                    <a:pt x="2087" y="2222"/>
                  </a:cubicBezTo>
                  <a:cubicBezTo>
                    <a:pt x="2131" y="2222"/>
                    <a:pt x="2174" y="2221"/>
                    <a:pt x="2218" y="2218"/>
                  </a:cubicBezTo>
                  <a:cubicBezTo>
                    <a:pt x="2229" y="2218"/>
                    <a:pt x="2239" y="2218"/>
                    <a:pt x="2249" y="2218"/>
                  </a:cubicBezTo>
                  <a:cubicBezTo>
                    <a:pt x="4258" y="2218"/>
                    <a:pt x="4550" y="1"/>
                    <a:pt x="4550" y="0"/>
                  </a:cubicBez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3" name="Google Shape;640;p41">
              <a:extLst>
                <a:ext uri="{FF2B5EF4-FFF2-40B4-BE49-F238E27FC236}">
                  <a16:creationId xmlns:a16="http://schemas.microsoft.com/office/drawing/2014/main" id="{D2B4B3A0-6955-6287-8C2D-A6B86E006D8B}"/>
                </a:ext>
              </a:extLst>
            </p:cNvPr>
            <p:cNvSpPr/>
            <p:nvPr/>
          </p:nvSpPr>
          <p:spPr>
            <a:xfrm>
              <a:off x="3771500" y="625175"/>
              <a:ext cx="43600" cy="146300"/>
            </a:xfrm>
            <a:custGeom>
              <a:avLst/>
              <a:gdLst/>
              <a:ahLst/>
              <a:cxnLst/>
              <a:rect l="l" t="t" r="r" b="b"/>
              <a:pathLst>
                <a:path w="1744" h="5852" extrusionOk="0">
                  <a:moveTo>
                    <a:pt x="980" y="1"/>
                  </a:moveTo>
                  <a:cubicBezTo>
                    <a:pt x="931" y="1"/>
                    <a:pt x="883" y="44"/>
                    <a:pt x="883" y="111"/>
                  </a:cubicBezTo>
                  <a:cubicBezTo>
                    <a:pt x="883" y="813"/>
                    <a:pt x="1064" y="1537"/>
                    <a:pt x="1042" y="2262"/>
                  </a:cubicBezTo>
                  <a:cubicBezTo>
                    <a:pt x="1042" y="2873"/>
                    <a:pt x="906" y="3484"/>
                    <a:pt x="634" y="4049"/>
                  </a:cubicBezTo>
                  <a:cubicBezTo>
                    <a:pt x="453" y="4457"/>
                    <a:pt x="1" y="4842"/>
                    <a:pt x="204" y="5317"/>
                  </a:cubicBezTo>
                  <a:cubicBezTo>
                    <a:pt x="374" y="5724"/>
                    <a:pt x="786" y="5852"/>
                    <a:pt x="1191" y="5852"/>
                  </a:cubicBezTo>
                  <a:cubicBezTo>
                    <a:pt x="1326" y="5852"/>
                    <a:pt x="1460" y="5837"/>
                    <a:pt x="1585" y="5815"/>
                  </a:cubicBezTo>
                  <a:cubicBezTo>
                    <a:pt x="1743" y="5792"/>
                    <a:pt x="1721" y="5588"/>
                    <a:pt x="1585" y="5566"/>
                  </a:cubicBezTo>
                  <a:cubicBezTo>
                    <a:pt x="1245" y="5543"/>
                    <a:pt x="861" y="5588"/>
                    <a:pt x="612" y="5339"/>
                  </a:cubicBezTo>
                  <a:cubicBezTo>
                    <a:pt x="385" y="5091"/>
                    <a:pt x="521" y="4864"/>
                    <a:pt x="679" y="4615"/>
                  </a:cubicBezTo>
                  <a:cubicBezTo>
                    <a:pt x="951" y="4208"/>
                    <a:pt x="1132" y="3778"/>
                    <a:pt x="1245" y="3303"/>
                  </a:cubicBezTo>
                  <a:cubicBezTo>
                    <a:pt x="1336" y="2805"/>
                    <a:pt x="1381" y="2307"/>
                    <a:pt x="1336" y="1786"/>
                  </a:cubicBezTo>
                  <a:cubicBezTo>
                    <a:pt x="1313" y="1198"/>
                    <a:pt x="1223" y="632"/>
                    <a:pt x="1064" y="66"/>
                  </a:cubicBezTo>
                  <a:cubicBezTo>
                    <a:pt x="1046" y="21"/>
                    <a:pt x="1013" y="1"/>
                    <a:pt x="980" y="1"/>
                  </a:cubicBezTo>
                  <a:close/>
                </a:path>
              </a:pathLst>
            </a:custGeom>
            <a:solidFill>
              <a:srgbClr val="482C2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4" name="Google Shape;641;p41">
              <a:extLst>
                <a:ext uri="{FF2B5EF4-FFF2-40B4-BE49-F238E27FC236}">
                  <a16:creationId xmlns:a16="http://schemas.microsoft.com/office/drawing/2014/main" id="{5DA0285D-8A7B-FF2B-DAC5-728CDDEDBE6F}"/>
                </a:ext>
              </a:extLst>
            </p:cNvPr>
            <p:cNvSpPr/>
            <p:nvPr/>
          </p:nvSpPr>
          <p:spPr>
            <a:xfrm>
              <a:off x="3553675" y="628525"/>
              <a:ext cx="499050" cy="119975"/>
            </a:xfrm>
            <a:custGeom>
              <a:avLst/>
              <a:gdLst/>
              <a:ahLst/>
              <a:cxnLst/>
              <a:rect l="l" t="t" r="r" b="b"/>
              <a:pathLst>
                <a:path w="19962" h="4799" extrusionOk="0">
                  <a:moveTo>
                    <a:pt x="15164" y="837"/>
                  </a:moveTo>
                  <a:lnTo>
                    <a:pt x="15164" y="860"/>
                  </a:lnTo>
                  <a:lnTo>
                    <a:pt x="17201" y="860"/>
                  </a:lnTo>
                  <a:cubicBezTo>
                    <a:pt x="17449" y="860"/>
                    <a:pt x="17631" y="1041"/>
                    <a:pt x="17653" y="1290"/>
                  </a:cubicBezTo>
                  <a:cubicBezTo>
                    <a:pt x="17653" y="1426"/>
                    <a:pt x="17676" y="1562"/>
                    <a:pt x="17676" y="1675"/>
                  </a:cubicBezTo>
                  <a:cubicBezTo>
                    <a:pt x="17721" y="3463"/>
                    <a:pt x="17721" y="3463"/>
                    <a:pt x="15933" y="3508"/>
                  </a:cubicBezTo>
                  <a:cubicBezTo>
                    <a:pt x="15182" y="3526"/>
                    <a:pt x="14447" y="3560"/>
                    <a:pt x="13714" y="3560"/>
                  </a:cubicBezTo>
                  <a:cubicBezTo>
                    <a:pt x="13540" y="3560"/>
                    <a:pt x="13368" y="3558"/>
                    <a:pt x="13195" y="3553"/>
                  </a:cubicBezTo>
                  <a:cubicBezTo>
                    <a:pt x="12470" y="3531"/>
                    <a:pt x="12357" y="3395"/>
                    <a:pt x="12335" y="2648"/>
                  </a:cubicBezTo>
                  <a:cubicBezTo>
                    <a:pt x="12312" y="815"/>
                    <a:pt x="12199" y="860"/>
                    <a:pt x="14077" y="837"/>
                  </a:cubicBezTo>
                  <a:close/>
                  <a:moveTo>
                    <a:pt x="6212" y="1275"/>
                  </a:moveTo>
                  <a:cubicBezTo>
                    <a:pt x="6648" y="1275"/>
                    <a:pt x="7083" y="1281"/>
                    <a:pt x="7514" y="1290"/>
                  </a:cubicBezTo>
                  <a:cubicBezTo>
                    <a:pt x="7944" y="1290"/>
                    <a:pt x="8080" y="1426"/>
                    <a:pt x="8148" y="1811"/>
                  </a:cubicBezTo>
                  <a:cubicBezTo>
                    <a:pt x="8193" y="1992"/>
                    <a:pt x="8216" y="2173"/>
                    <a:pt x="8238" y="2354"/>
                  </a:cubicBezTo>
                  <a:cubicBezTo>
                    <a:pt x="8374" y="3712"/>
                    <a:pt x="8216" y="3870"/>
                    <a:pt x="6790" y="3938"/>
                  </a:cubicBezTo>
                  <a:cubicBezTo>
                    <a:pt x="6609" y="3946"/>
                    <a:pt x="6428" y="3948"/>
                    <a:pt x="6247" y="3948"/>
                  </a:cubicBezTo>
                  <a:cubicBezTo>
                    <a:pt x="5885" y="3948"/>
                    <a:pt x="5522" y="3938"/>
                    <a:pt x="5160" y="3938"/>
                  </a:cubicBezTo>
                  <a:cubicBezTo>
                    <a:pt x="4768" y="3938"/>
                    <a:pt x="4376" y="3948"/>
                    <a:pt x="3983" y="3948"/>
                  </a:cubicBezTo>
                  <a:cubicBezTo>
                    <a:pt x="3787" y="3948"/>
                    <a:pt x="3591" y="3946"/>
                    <a:pt x="3395" y="3938"/>
                  </a:cubicBezTo>
                  <a:cubicBezTo>
                    <a:pt x="2897" y="3915"/>
                    <a:pt x="2693" y="3757"/>
                    <a:pt x="2671" y="3304"/>
                  </a:cubicBezTo>
                  <a:cubicBezTo>
                    <a:pt x="2603" y="1494"/>
                    <a:pt x="2422" y="1358"/>
                    <a:pt x="4368" y="1313"/>
                  </a:cubicBezTo>
                  <a:cubicBezTo>
                    <a:pt x="4978" y="1286"/>
                    <a:pt x="5596" y="1275"/>
                    <a:pt x="6212" y="1275"/>
                  </a:cubicBezTo>
                  <a:close/>
                  <a:moveTo>
                    <a:pt x="13376" y="0"/>
                  </a:moveTo>
                  <a:cubicBezTo>
                    <a:pt x="13014" y="0"/>
                    <a:pt x="12652" y="45"/>
                    <a:pt x="12289" y="91"/>
                  </a:cubicBezTo>
                  <a:cubicBezTo>
                    <a:pt x="11905" y="136"/>
                    <a:pt x="11588" y="294"/>
                    <a:pt x="11497" y="702"/>
                  </a:cubicBezTo>
                  <a:cubicBezTo>
                    <a:pt x="11457" y="1044"/>
                    <a:pt x="11184" y="1279"/>
                    <a:pt x="10853" y="1279"/>
                  </a:cubicBezTo>
                  <a:cubicBezTo>
                    <a:pt x="10812" y="1279"/>
                    <a:pt x="10770" y="1275"/>
                    <a:pt x="10728" y="1267"/>
                  </a:cubicBezTo>
                  <a:cubicBezTo>
                    <a:pt x="10411" y="1267"/>
                    <a:pt x="10094" y="1290"/>
                    <a:pt x="9777" y="1290"/>
                  </a:cubicBezTo>
                  <a:cubicBezTo>
                    <a:pt x="9712" y="1294"/>
                    <a:pt x="9648" y="1296"/>
                    <a:pt x="9586" y="1296"/>
                  </a:cubicBezTo>
                  <a:cubicBezTo>
                    <a:pt x="9240" y="1296"/>
                    <a:pt x="8947" y="1221"/>
                    <a:pt x="8736" y="837"/>
                  </a:cubicBezTo>
                  <a:cubicBezTo>
                    <a:pt x="8568" y="585"/>
                    <a:pt x="8283" y="450"/>
                    <a:pt x="7990" y="450"/>
                  </a:cubicBezTo>
                  <a:cubicBezTo>
                    <a:pt x="7967" y="450"/>
                    <a:pt x="7944" y="451"/>
                    <a:pt x="7921" y="453"/>
                  </a:cubicBezTo>
                  <a:cubicBezTo>
                    <a:pt x="7420" y="438"/>
                    <a:pt x="6918" y="431"/>
                    <a:pt x="6417" y="431"/>
                  </a:cubicBezTo>
                  <a:cubicBezTo>
                    <a:pt x="5334" y="431"/>
                    <a:pt x="4251" y="466"/>
                    <a:pt x="3169" y="543"/>
                  </a:cubicBezTo>
                  <a:cubicBezTo>
                    <a:pt x="2716" y="589"/>
                    <a:pt x="2241" y="656"/>
                    <a:pt x="1969" y="1064"/>
                  </a:cubicBezTo>
                  <a:cubicBezTo>
                    <a:pt x="1780" y="1317"/>
                    <a:pt x="1568" y="1393"/>
                    <a:pt x="1327" y="1393"/>
                  </a:cubicBezTo>
                  <a:cubicBezTo>
                    <a:pt x="1222" y="1393"/>
                    <a:pt x="1112" y="1379"/>
                    <a:pt x="996" y="1358"/>
                  </a:cubicBezTo>
                  <a:cubicBezTo>
                    <a:pt x="892" y="1320"/>
                    <a:pt x="780" y="1302"/>
                    <a:pt x="667" y="1302"/>
                  </a:cubicBezTo>
                  <a:cubicBezTo>
                    <a:pt x="509" y="1302"/>
                    <a:pt x="349" y="1337"/>
                    <a:pt x="204" y="1403"/>
                  </a:cubicBezTo>
                  <a:cubicBezTo>
                    <a:pt x="113" y="1494"/>
                    <a:pt x="45" y="1607"/>
                    <a:pt x="0" y="1720"/>
                  </a:cubicBezTo>
                  <a:cubicBezTo>
                    <a:pt x="0" y="1788"/>
                    <a:pt x="68" y="1901"/>
                    <a:pt x="136" y="1946"/>
                  </a:cubicBezTo>
                  <a:cubicBezTo>
                    <a:pt x="227" y="2037"/>
                    <a:pt x="340" y="2105"/>
                    <a:pt x="475" y="2128"/>
                  </a:cubicBezTo>
                  <a:cubicBezTo>
                    <a:pt x="1403" y="2173"/>
                    <a:pt x="1833" y="2512"/>
                    <a:pt x="1833" y="3531"/>
                  </a:cubicBezTo>
                  <a:cubicBezTo>
                    <a:pt x="1811" y="4368"/>
                    <a:pt x="2263" y="4708"/>
                    <a:pt x="3123" y="4775"/>
                  </a:cubicBezTo>
                  <a:cubicBezTo>
                    <a:pt x="3365" y="4783"/>
                    <a:pt x="3606" y="4786"/>
                    <a:pt x="3848" y="4786"/>
                  </a:cubicBezTo>
                  <a:cubicBezTo>
                    <a:pt x="4330" y="4786"/>
                    <a:pt x="4813" y="4775"/>
                    <a:pt x="5296" y="4775"/>
                  </a:cubicBezTo>
                  <a:lnTo>
                    <a:pt x="5296" y="4798"/>
                  </a:lnTo>
                  <a:lnTo>
                    <a:pt x="6111" y="4798"/>
                  </a:lnTo>
                  <a:cubicBezTo>
                    <a:pt x="6745" y="4753"/>
                    <a:pt x="7378" y="4753"/>
                    <a:pt x="8012" y="4662"/>
                  </a:cubicBezTo>
                  <a:cubicBezTo>
                    <a:pt x="8578" y="4640"/>
                    <a:pt x="9030" y="4187"/>
                    <a:pt x="9076" y="3621"/>
                  </a:cubicBezTo>
                  <a:cubicBezTo>
                    <a:pt x="9098" y="3485"/>
                    <a:pt x="9121" y="3372"/>
                    <a:pt x="9121" y="3236"/>
                  </a:cubicBezTo>
                  <a:cubicBezTo>
                    <a:pt x="9121" y="2467"/>
                    <a:pt x="9098" y="2376"/>
                    <a:pt x="10094" y="2354"/>
                  </a:cubicBezTo>
                  <a:cubicBezTo>
                    <a:pt x="10411" y="2354"/>
                    <a:pt x="10728" y="2354"/>
                    <a:pt x="11045" y="2376"/>
                  </a:cubicBezTo>
                  <a:cubicBezTo>
                    <a:pt x="11226" y="2376"/>
                    <a:pt x="11384" y="2512"/>
                    <a:pt x="11407" y="2693"/>
                  </a:cubicBezTo>
                  <a:cubicBezTo>
                    <a:pt x="11475" y="2920"/>
                    <a:pt x="11497" y="3146"/>
                    <a:pt x="11520" y="3350"/>
                  </a:cubicBezTo>
                  <a:cubicBezTo>
                    <a:pt x="11610" y="3983"/>
                    <a:pt x="11973" y="4278"/>
                    <a:pt x="12606" y="4368"/>
                  </a:cubicBezTo>
                  <a:cubicBezTo>
                    <a:pt x="13085" y="4428"/>
                    <a:pt x="13563" y="4451"/>
                    <a:pt x="14041" y="4451"/>
                  </a:cubicBezTo>
                  <a:cubicBezTo>
                    <a:pt x="15192" y="4451"/>
                    <a:pt x="16344" y="4319"/>
                    <a:pt x="17495" y="4255"/>
                  </a:cubicBezTo>
                  <a:cubicBezTo>
                    <a:pt x="18015" y="4232"/>
                    <a:pt x="18445" y="3825"/>
                    <a:pt x="18468" y="3304"/>
                  </a:cubicBezTo>
                  <a:cubicBezTo>
                    <a:pt x="18513" y="2942"/>
                    <a:pt x="18536" y="2580"/>
                    <a:pt x="18536" y="2241"/>
                  </a:cubicBezTo>
                  <a:cubicBezTo>
                    <a:pt x="18513" y="1856"/>
                    <a:pt x="18717" y="1516"/>
                    <a:pt x="19056" y="1358"/>
                  </a:cubicBezTo>
                  <a:cubicBezTo>
                    <a:pt x="19373" y="1200"/>
                    <a:pt x="19735" y="1086"/>
                    <a:pt x="19916" y="747"/>
                  </a:cubicBezTo>
                  <a:cubicBezTo>
                    <a:pt x="19962" y="634"/>
                    <a:pt x="19962" y="498"/>
                    <a:pt x="19916" y="385"/>
                  </a:cubicBezTo>
                  <a:cubicBezTo>
                    <a:pt x="19894" y="317"/>
                    <a:pt x="19781" y="272"/>
                    <a:pt x="19690" y="249"/>
                  </a:cubicBezTo>
                  <a:cubicBezTo>
                    <a:pt x="19643" y="235"/>
                    <a:pt x="19597" y="229"/>
                    <a:pt x="19553" y="229"/>
                  </a:cubicBezTo>
                  <a:cubicBezTo>
                    <a:pt x="19265" y="229"/>
                    <a:pt x="19034" y="483"/>
                    <a:pt x="18755" y="483"/>
                  </a:cubicBezTo>
                  <a:cubicBezTo>
                    <a:pt x="18727" y="483"/>
                    <a:pt x="18700" y="481"/>
                    <a:pt x="18672" y="475"/>
                  </a:cubicBezTo>
                  <a:cubicBezTo>
                    <a:pt x="18341" y="409"/>
                    <a:pt x="18140" y="22"/>
                    <a:pt x="17754" y="22"/>
                  </a:cubicBezTo>
                  <a:cubicBezTo>
                    <a:pt x="17743" y="22"/>
                    <a:pt x="17732" y="22"/>
                    <a:pt x="17721" y="23"/>
                  </a:cubicBezTo>
                  <a:cubicBezTo>
                    <a:pt x="17685" y="27"/>
                    <a:pt x="17649" y="29"/>
                    <a:pt x="17612" y="29"/>
                  </a:cubicBezTo>
                  <a:cubicBezTo>
                    <a:pt x="17468" y="29"/>
                    <a:pt x="17323" y="0"/>
                    <a:pt x="17178" y="0"/>
                  </a:cubicBezTo>
                  <a:close/>
                </a:path>
              </a:pathLst>
            </a:custGeom>
            <a:solidFill>
              <a:srgbClr val="0A2E4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5" name="Google Shape;642;p41">
              <a:extLst>
                <a:ext uri="{FF2B5EF4-FFF2-40B4-BE49-F238E27FC236}">
                  <a16:creationId xmlns:a16="http://schemas.microsoft.com/office/drawing/2014/main" id="{456E7BCE-423F-73BB-1A66-1390D0A2E557}"/>
                </a:ext>
              </a:extLst>
            </p:cNvPr>
            <p:cNvSpPr/>
            <p:nvPr/>
          </p:nvSpPr>
          <p:spPr>
            <a:xfrm>
              <a:off x="2957325" y="2137650"/>
              <a:ext cx="286300" cy="262050"/>
            </a:xfrm>
            <a:custGeom>
              <a:avLst/>
              <a:gdLst/>
              <a:ahLst/>
              <a:cxnLst/>
              <a:rect l="l" t="t" r="r" b="b"/>
              <a:pathLst>
                <a:path w="11452" h="10482" extrusionOk="0">
                  <a:moveTo>
                    <a:pt x="3915" y="1"/>
                  </a:moveTo>
                  <a:cubicBezTo>
                    <a:pt x="3285" y="1"/>
                    <a:pt x="2782" y="67"/>
                    <a:pt x="2512" y="221"/>
                  </a:cubicBezTo>
                  <a:cubicBezTo>
                    <a:pt x="1018" y="1081"/>
                    <a:pt x="0" y="9817"/>
                    <a:pt x="837" y="10224"/>
                  </a:cubicBezTo>
                  <a:cubicBezTo>
                    <a:pt x="1189" y="10405"/>
                    <a:pt x="2269" y="10482"/>
                    <a:pt x="3447" y="10482"/>
                  </a:cubicBezTo>
                  <a:cubicBezTo>
                    <a:pt x="5076" y="10482"/>
                    <a:pt x="6891" y="10335"/>
                    <a:pt x="7220" y="10111"/>
                  </a:cubicBezTo>
                  <a:cubicBezTo>
                    <a:pt x="7604" y="9885"/>
                    <a:pt x="7899" y="9545"/>
                    <a:pt x="8057" y="9138"/>
                  </a:cubicBezTo>
                  <a:cubicBezTo>
                    <a:pt x="8193" y="8821"/>
                    <a:pt x="8261" y="8459"/>
                    <a:pt x="8261" y="8097"/>
                  </a:cubicBezTo>
                  <a:cubicBezTo>
                    <a:pt x="9098" y="7780"/>
                    <a:pt x="9596" y="7350"/>
                    <a:pt x="9460" y="6037"/>
                  </a:cubicBezTo>
                  <a:cubicBezTo>
                    <a:pt x="9732" y="5992"/>
                    <a:pt x="10003" y="5879"/>
                    <a:pt x="10252" y="5721"/>
                  </a:cubicBezTo>
                  <a:cubicBezTo>
                    <a:pt x="11339" y="5019"/>
                    <a:pt x="10569" y="3887"/>
                    <a:pt x="10569" y="3887"/>
                  </a:cubicBezTo>
                  <a:cubicBezTo>
                    <a:pt x="10728" y="3729"/>
                    <a:pt x="10863" y="3548"/>
                    <a:pt x="10954" y="3344"/>
                  </a:cubicBezTo>
                  <a:cubicBezTo>
                    <a:pt x="11248" y="2824"/>
                    <a:pt x="11452" y="2032"/>
                    <a:pt x="10524" y="1443"/>
                  </a:cubicBezTo>
                  <a:cubicBezTo>
                    <a:pt x="9397" y="715"/>
                    <a:pt x="5974" y="1"/>
                    <a:pt x="3915" y="1"/>
                  </a:cubicBezTo>
                  <a:close/>
                </a:path>
              </a:pathLst>
            </a:custGeom>
            <a:solidFill>
              <a:srgbClr val="73493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6" name="Google Shape;643;p41">
              <a:extLst>
                <a:ext uri="{FF2B5EF4-FFF2-40B4-BE49-F238E27FC236}">
                  <a16:creationId xmlns:a16="http://schemas.microsoft.com/office/drawing/2014/main" id="{E3F67A2C-9911-A140-545F-5DBFFFFE0EEF}"/>
                </a:ext>
              </a:extLst>
            </p:cNvPr>
            <p:cNvSpPr/>
            <p:nvPr/>
          </p:nvSpPr>
          <p:spPr>
            <a:xfrm>
              <a:off x="3031425" y="2191075"/>
              <a:ext cx="199750" cy="43775"/>
            </a:xfrm>
            <a:custGeom>
              <a:avLst/>
              <a:gdLst/>
              <a:ahLst/>
              <a:cxnLst/>
              <a:rect l="l" t="t" r="r" b="b"/>
              <a:pathLst>
                <a:path w="7990" h="1751" extrusionOk="0">
                  <a:moveTo>
                    <a:pt x="4133" y="1"/>
                  </a:moveTo>
                  <a:cubicBezTo>
                    <a:pt x="4030" y="1"/>
                    <a:pt x="3928" y="3"/>
                    <a:pt x="3826" y="8"/>
                  </a:cubicBezTo>
                  <a:cubicBezTo>
                    <a:pt x="2739" y="121"/>
                    <a:pt x="91" y="755"/>
                    <a:pt x="1" y="755"/>
                  </a:cubicBezTo>
                  <a:cubicBezTo>
                    <a:pt x="114" y="755"/>
                    <a:pt x="4391" y="823"/>
                    <a:pt x="5297" y="981"/>
                  </a:cubicBezTo>
                  <a:cubicBezTo>
                    <a:pt x="6225" y="1162"/>
                    <a:pt x="7266" y="1434"/>
                    <a:pt x="7605" y="1750"/>
                  </a:cubicBezTo>
                  <a:cubicBezTo>
                    <a:pt x="7764" y="1592"/>
                    <a:pt x="7899" y="1411"/>
                    <a:pt x="7990" y="1207"/>
                  </a:cubicBezTo>
                  <a:cubicBezTo>
                    <a:pt x="6873" y="427"/>
                    <a:pt x="5520" y="1"/>
                    <a:pt x="4133" y="1"/>
                  </a:cubicBezTo>
                  <a:close/>
                </a:path>
              </a:pathLst>
            </a:custGeom>
            <a:solidFill>
              <a:srgbClr val="482C2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7" name="Google Shape;644;p41">
              <a:extLst>
                <a:ext uri="{FF2B5EF4-FFF2-40B4-BE49-F238E27FC236}">
                  <a16:creationId xmlns:a16="http://schemas.microsoft.com/office/drawing/2014/main" id="{77F7D5E4-87B0-71C6-48A2-0771FB5186D3}"/>
                </a:ext>
              </a:extLst>
            </p:cNvPr>
            <p:cNvSpPr/>
            <p:nvPr/>
          </p:nvSpPr>
          <p:spPr>
            <a:xfrm>
              <a:off x="3043325" y="2262025"/>
              <a:ext cx="170325" cy="26575"/>
            </a:xfrm>
            <a:custGeom>
              <a:avLst/>
              <a:gdLst/>
              <a:ahLst/>
              <a:cxnLst/>
              <a:rect l="l" t="t" r="r" b="b"/>
              <a:pathLst>
                <a:path w="6813" h="1063" extrusionOk="0">
                  <a:moveTo>
                    <a:pt x="3980" y="1"/>
                  </a:moveTo>
                  <a:cubicBezTo>
                    <a:pt x="2336" y="1"/>
                    <a:pt x="77" y="681"/>
                    <a:pt x="0" y="700"/>
                  </a:cubicBezTo>
                  <a:lnTo>
                    <a:pt x="6020" y="1062"/>
                  </a:lnTo>
                  <a:cubicBezTo>
                    <a:pt x="6292" y="1017"/>
                    <a:pt x="6563" y="904"/>
                    <a:pt x="6812" y="746"/>
                  </a:cubicBezTo>
                  <a:cubicBezTo>
                    <a:pt x="6156" y="429"/>
                    <a:pt x="5454" y="202"/>
                    <a:pt x="4753" y="67"/>
                  </a:cubicBezTo>
                  <a:cubicBezTo>
                    <a:pt x="4522" y="21"/>
                    <a:pt x="4260" y="1"/>
                    <a:pt x="3980" y="1"/>
                  </a:cubicBezTo>
                  <a:close/>
                </a:path>
              </a:pathLst>
            </a:custGeom>
            <a:solidFill>
              <a:srgbClr val="482C2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8" name="Google Shape;645;p41">
              <a:extLst>
                <a:ext uri="{FF2B5EF4-FFF2-40B4-BE49-F238E27FC236}">
                  <a16:creationId xmlns:a16="http://schemas.microsoft.com/office/drawing/2014/main" id="{5E9706C8-153A-7E8C-3A0F-401FF98A370B}"/>
                </a:ext>
              </a:extLst>
            </p:cNvPr>
            <p:cNvSpPr/>
            <p:nvPr/>
          </p:nvSpPr>
          <p:spPr>
            <a:xfrm>
              <a:off x="3056325" y="2340075"/>
              <a:ext cx="107525" cy="26100"/>
            </a:xfrm>
            <a:custGeom>
              <a:avLst/>
              <a:gdLst/>
              <a:ahLst/>
              <a:cxnLst/>
              <a:rect l="l" t="t" r="r" b="b"/>
              <a:pathLst>
                <a:path w="4301" h="1044" extrusionOk="0">
                  <a:moveTo>
                    <a:pt x="4301" y="0"/>
                  </a:moveTo>
                  <a:lnTo>
                    <a:pt x="1" y="407"/>
                  </a:lnTo>
                  <a:cubicBezTo>
                    <a:pt x="1" y="407"/>
                    <a:pt x="2375" y="1043"/>
                    <a:pt x="3964" y="1043"/>
                  </a:cubicBezTo>
                  <a:cubicBezTo>
                    <a:pt x="4016" y="1043"/>
                    <a:pt x="4069" y="1043"/>
                    <a:pt x="4120" y="1041"/>
                  </a:cubicBezTo>
                  <a:cubicBezTo>
                    <a:pt x="4233" y="702"/>
                    <a:pt x="4301" y="362"/>
                    <a:pt x="4301" y="0"/>
                  </a:cubicBezTo>
                  <a:close/>
                </a:path>
              </a:pathLst>
            </a:custGeom>
            <a:solidFill>
              <a:srgbClr val="482C2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79" name="Google Shape;646;p41">
              <a:extLst>
                <a:ext uri="{FF2B5EF4-FFF2-40B4-BE49-F238E27FC236}">
                  <a16:creationId xmlns:a16="http://schemas.microsoft.com/office/drawing/2014/main" id="{6305F46D-EF67-D21B-B1F3-65B4ECFE0F26}"/>
                </a:ext>
              </a:extLst>
            </p:cNvPr>
            <p:cNvSpPr/>
            <p:nvPr/>
          </p:nvSpPr>
          <p:spPr>
            <a:xfrm>
              <a:off x="3927100" y="1510600"/>
              <a:ext cx="200325" cy="229950"/>
            </a:xfrm>
            <a:custGeom>
              <a:avLst/>
              <a:gdLst/>
              <a:ahLst/>
              <a:cxnLst/>
              <a:rect l="l" t="t" r="r" b="b"/>
              <a:pathLst>
                <a:path w="8013" h="9198" extrusionOk="0">
                  <a:moveTo>
                    <a:pt x="0" y="0"/>
                  </a:moveTo>
                  <a:lnTo>
                    <a:pt x="0" y="6405"/>
                  </a:lnTo>
                  <a:cubicBezTo>
                    <a:pt x="0" y="6405"/>
                    <a:pt x="181" y="8284"/>
                    <a:pt x="2671" y="8985"/>
                  </a:cubicBezTo>
                  <a:cubicBezTo>
                    <a:pt x="3176" y="9132"/>
                    <a:pt x="3674" y="9197"/>
                    <a:pt x="4150" y="9197"/>
                  </a:cubicBezTo>
                  <a:cubicBezTo>
                    <a:pt x="6021" y="9197"/>
                    <a:pt x="7542" y="8194"/>
                    <a:pt x="7740" y="7220"/>
                  </a:cubicBezTo>
                  <a:cubicBezTo>
                    <a:pt x="8012" y="5885"/>
                    <a:pt x="7854" y="295"/>
                    <a:pt x="7831" y="182"/>
                  </a:cubicBezTo>
                  <a:lnTo>
                    <a:pt x="0" y="0"/>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0" name="Google Shape;647;p41">
              <a:extLst>
                <a:ext uri="{FF2B5EF4-FFF2-40B4-BE49-F238E27FC236}">
                  <a16:creationId xmlns:a16="http://schemas.microsoft.com/office/drawing/2014/main" id="{B373366C-9B73-5E1F-0CFA-FA8747327FDD}"/>
                </a:ext>
              </a:extLst>
            </p:cNvPr>
            <p:cNvSpPr/>
            <p:nvPr/>
          </p:nvSpPr>
          <p:spPr>
            <a:xfrm>
              <a:off x="3819025" y="3178025"/>
              <a:ext cx="475875" cy="213875"/>
            </a:xfrm>
            <a:custGeom>
              <a:avLst/>
              <a:gdLst/>
              <a:ahLst/>
              <a:cxnLst/>
              <a:rect l="l" t="t" r="r" b="b"/>
              <a:pathLst>
                <a:path w="19035" h="8555" extrusionOk="0">
                  <a:moveTo>
                    <a:pt x="18287" y="0"/>
                  </a:moveTo>
                  <a:cubicBezTo>
                    <a:pt x="18197" y="23"/>
                    <a:pt x="18106" y="23"/>
                    <a:pt x="18016" y="23"/>
                  </a:cubicBezTo>
                  <a:cubicBezTo>
                    <a:pt x="15820" y="204"/>
                    <a:pt x="13625" y="362"/>
                    <a:pt x="11430" y="521"/>
                  </a:cubicBezTo>
                  <a:cubicBezTo>
                    <a:pt x="9642" y="656"/>
                    <a:pt x="7854" y="815"/>
                    <a:pt x="6089" y="973"/>
                  </a:cubicBezTo>
                  <a:cubicBezTo>
                    <a:pt x="4979" y="1067"/>
                    <a:pt x="3859" y="1118"/>
                    <a:pt x="2743" y="1118"/>
                  </a:cubicBezTo>
                  <a:cubicBezTo>
                    <a:pt x="2242" y="1118"/>
                    <a:pt x="1743" y="1107"/>
                    <a:pt x="1245" y="1086"/>
                  </a:cubicBezTo>
                  <a:cubicBezTo>
                    <a:pt x="974" y="1086"/>
                    <a:pt x="521" y="1064"/>
                    <a:pt x="1" y="1041"/>
                  </a:cubicBezTo>
                  <a:lnTo>
                    <a:pt x="1" y="1041"/>
                  </a:lnTo>
                  <a:lnTo>
                    <a:pt x="680" y="8555"/>
                  </a:lnTo>
                  <a:lnTo>
                    <a:pt x="19034" y="8555"/>
                  </a:lnTo>
                  <a:lnTo>
                    <a:pt x="18287" y="0"/>
                  </a:ln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1" name="Google Shape;648;p41">
              <a:extLst>
                <a:ext uri="{FF2B5EF4-FFF2-40B4-BE49-F238E27FC236}">
                  <a16:creationId xmlns:a16="http://schemas.microsoft.com/office/drawing/2014/main" id="{A68D1726-94EB-FDC7-356A-F2A1DA3E2000}"/>
                </a:ext>
              </a:extLst>
            </p:cNvPr>
            <p:cNvSpPr/>
            <p:nvPr/>
          </p:nvSpPr>
          <p:spPr>
            <a:xfrm>
              <a:off x="3295100" y="3167275"/>
              <a:ext cx="464550" cy="224625"/>
            </a:xfrm>
            <a:custGeom>
              <a:avLst/>
              <a:gdLst/>
              <a:ahLst/>
              <a:cxnLst/>
              <a:rect l="l" t="t" r="r" b="b"/>
              <a:pathLst>
                <a:path w="18582" h="8985" extrusionOk="0">
                  <a:moveTo>
                    <a:pt x="0" y="0"/>
                  </a:moveTo>
                  <a:lnTo>
                    <a:pt x="204" y="8985"/>
                  </a:lnTo>
                  <a:lnTo>
                    <a:pt x="18581" y="8985"/>
                  </a:lnTo>
                  <a:lnTo>
                    <a:pt x="18400" y="1335"/>
                  </a:lnTo>
                  <a:cubicBezTo>
                    <a:pt x="17721" y="1313"/>
                    <a:pt x="17155" y="1290"/>
                    <a:pt x="16929" y="1267"/>
                  </a:cubicBezTo>
                  <a:cubicBezTo>
                    <a:pt x="15368" y="1222"/>
                    <a:pt x="13806" y="1200"/>
                    <a:pt x="12222" y="1109"/>
                  </a:cubicBezTo>
                  <a:cubicBezTo>
                    <a:pt x="10117" y="1018"/>
                    <a:pt x="8035" y="860"/>
                    <a:pt x="5930" y="724"/>
                  </a:cubicBezTo>
                  <a:cubicBezTo>
                    <a:pt x="3938" y="588"/>
                    <a:pt x="1969" y="340"/>
                    <a:pt x="0" y="0"/>
                  </a:cubicBezTo>
                  <a:close/>
                </a:path>
              </a:pathLst>
            </a:custGeom>
            <a:solidFill>
              <a:srgbClr val="4AA27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0" name="Subtitle 9">
            <a:extLst>
              <a:ext uri="{FF2B5EF4-FFF2-40B4-BE49-F238E27FC236}">
                <a16:creationId xmlns:a16="http://schemas.microsoft.com/office/drawing/2014/main" id="{74F712EC-CBD2-879C-A8AD-FC90CD26D102}"/>
              </a:ext>
            </a:extLst>
          </p:cNvPr>
          <p:cNvSpPr>
            <a:spLocks noGrp="1"/>
          </p:cNvSpPr>
          <p:nvPr>
            <p:ph type="subTitle" idx="8"/>
          </p:nvPr>
        </p:nvSpPr>
        <p:spPr>
          <a:xfrm>
            <a:off x="1430208" y="794445"/>
            <a:ext cx="10132612" cy="5828682"/>
          </a:xfrm>
        </p:spPr>
        <p:txBody>
          <a:bodyPr/>
          <a:lstStyle/>
          <a:p>
            <a:pPr marL="380990" indent="-380990" algn="just">
              <a:buClr>
                <a:srgbClr val="002060"/>
              </a:buClr>
              <a:buFont typeface="Arial" panose="020B0604020202020204" pitchFamily="34" charset="0"/>
              <a:buChar char="•"/>
            </a:pPr>
            <a:r>
              <a:rPr lang="en-US" sz="1800" dirty="0">
                <a:solidFill>
                  <a:srgbClr val="000000"/>
                </a:solidFill>
                <a:latin typeface="Times New Roman" panose="02020603050405020304" pitchFamily="18" charset="0"/>
                <a:cs typeface="Times New Roman" panose="02020603050405020304" pitchFamily="18" charset="0"/>
              </a:rPr>
              <a:t>Medical images, such as X-rays, MRIs, CT scans, etc., are essential for diagnosing and monitoring diseases but contain sensitive patient information, raising concerns about privacy, security, and unauthorized access when sharing across multiple devices.</a:t>
            </a: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marL="380990" indent="-380990" algn="just">
              <a:buClr>
                <a:srgbClr val="002060"/>
              </a:buClr>
              <a:buFont typeface="Arial" panose="020B0604020202020204" pitchFamily="34" charset="0"/>
              <a:buChar char="•"/>
            </a:pPr>
            <a:r>
              <a:rPr lang="en-US" sz="1800" dirty="0">
                <a:solidFill>
                  <a:srgbClr val="000000"/>
                </a:solidFill>
                <a:latin typeface="Times New Roman" panose="02020603050405020304" pitchFamily="18" charset="0"/>
                <a:cs typeface="Times New Roman" panose="02020603050405020304" pitchFamily="18" charset="0"/>
              </a:rPr>
              <a:t>The growth of digital healthcare and telemedicine has made 2D and 3D medical images increasingly vulnerable to cyber threats. </a:t>
            </a: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marL="380990" indent="-380990" algn="just">
              <a:buClr>
                <a:srgbClr val="002060"/>
              </a:buClr>
              <a:buFont typeface="Arial" panose="020B0604020202020204" pitchFamily="34" charset="0"/>
              <a:buChar char="•"/>
            </a:pPr>
            <a:r>
              <a:rPr lang="en-US" sz="1800" dirty="0">
                <a:solidFill>
                  <a:srgbClr val="000000"/>
                </a:solidFill>
                <a:latin typeface="Times New Roman" panose="02020603050405020304" pitchFamily="18" charset="0"/>
                <a:cs typeface="Times New Roman" panose="02020603050405020304" pitchFamily="18" charset="0"/>
              </a:rPr>
              <a:t>These threats include ransomware, Distributed Denial-of-Service (DDoS) attacks, data breaches, brute force, and Man-in-the-Middle (MITM) attacks, potentially leading to misdiagnosis, improper care, and privacy issues.</a:t>
            </a: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marL="380990" indent="-380990" algn="just">
              <a:buClr>
                <a:srgbClr val="002060"/>
              </a:buClr>
              <a:buFont typeface="Arial" panose="020B0604020202020204" pitchFamily="34" charset="0"/>
              <a:buChar char="•"/>
            </a:pPr>
            <a:r>
              <a:rPr lang="en-US" sz="1800" dirty="0">
                <a:solidFill>
                  <a:srgbClr val="000000"/>
                </a:solidFill>
                <a:latin typeface="Times New Roman" panose="02020603050405020304" pitchFamily="18" charset="0"/>
                <a:cs typeface="Times New Roman" panose="02020603050405020304" pitchFamily="18" charset="0"/>
              </a:rPr>
              <a:t>This project addresses medical image security and anomaly detection. </a:t>
            </a: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marL="380990" indent="-380990" algn="just">
              <a:buClr>
                <a:srgbClr val="002060"/>
              </a:buClr>
              <a:buFont typeface="Arial" panose="020B0604020202020204" pitchFamily="34" charset="0"/>
              <a:buChar char="•"/>
            </a:pPr>
            <a:r>
              <a:rPr lang="en-US" sz="1800" dirty="0">
                <a:solidFill>
                  <a:srgbClr val="000000"/>
                </a:solidFill>
                <a:latin typeface="Times New Roman" panose="02020603050405020304" pitchFamily="18" charset="0"/>
                <a:cs typeface="Times New Roman" panose="02020603050405020304" pitchFamily="18" charset="0"/>
              </a:rPr>
              <a:t>Phase 1 focuses on securing 2D images using hybrid encryption, Multi-Factor Authentication (MFA), and Role-Based Access Controls (RBAC), while Phase 2 uses AI to analyze datasets for detecting unauthorized alterations and transmission errors, enabling real-time identification of compromised images.</a:t>
            </a: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marL="380990" indent="-380990" algn="just">
              <a:buClr>
                <a:srgbClr val="002060"/>
              </a:buClr>
              <a:buFont typeface="Arial" panose="020B0604020202020204" pitchFamily="34" charset="0"/>
              <a:buChar char="•"/>
            </a:pPr>
            <a:r>
              <a:rPr lang="en-US" sz="1800" dirty="0">
                <a:solidFill>
                  <a:srgbClr val="000000"/>
                </a:solidFill>
                <a:latin typeface="Times New Roman" panose="02020603050405020304" pitchFamily="18" charset="0"/>
                <a:cs typeface="Times New Roman" panose="02020603050405020304" pitchFamily="18" charset="0"/>
              </a:rPr>
              <a:t>The project ensures compliance with strict regulatory standards, including the Health Insurance Portability and Accountability Act (HIPAA) in the United States, the Digital Personal Data Protection Act in India, and the General Data Protection Regulation (GDPR) in the European Union.</a:t>
            </a: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endParaRPr lang="en-US" sz="200" dirty="0">
              <a:solidFill>
                <a:srgbClr val="000000"/>
              </a:solidFill>
              <a:latin typeface="Times New Roman" panose="02020603050405020304" pitchFamily="18" charset="0"/>
              <a:cs typeface="Times New Roman" panose="02020603050405020304" pitchFamily="18" charset="0"/>
            </a:endParaRPr>
          </a:p>
          <a:p>
            <a:pPr marL="380990" indent="-380990" algn="just">
              <a:buClr>
                <a:srgbClr val="002060"/>
              </a:buClr>
              <a:buFont typeface="Arial" panose="020B0604020202020204" pitchFamily="34" charset="0"/>
              <a:buChar char="•"/>
            </a:pPr>
            <a:r>
              <a:rPr lang="en-US" sz="1800" dirty="0">
                <a:solidFill>
                  <a:srgbClr val="000000"/>
                </a:solidFill>
                <a:latin typeface="Times New Roman" panose="02020603050405020304" pitchFamily="18" charset="0"/>
                <a:cs typeface="Times New Roman" panose="02020603050405020304" pitchFamily="18" charset="0"/>
              </a:rPr>
              <a:t>By combining multiple encryption algorithms, it aims to provide multi-layered encryption that resists attacks and unauthorized access. MFA and RBAC ensure only authorized users have access, with roles determining accessibility.</a:t>
            </a:r>
          </a:p>
        </p:txBody>
      </p:sp>
    </p:spTree>
    <p:extLst>
      <p:ext uri="{BB962C8B-B14F-4D97-AF65-F5344CB8AC3E}">
        <p14:creationId xmlns:p14="http://schemas.microsoft.com/office/powerpoint/2010/main" val="4051192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3523243" y="209212"/>
            <a:ext cx="5226571"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OBJECTIVES</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10" name="Subtitle 9">
            <a:extLst>
              <a:ext uri="{FF2B5EF4-FFF2-40B4-BE49-F238E27FC236}">
                <a16:creationId xmlns:a16="http://schemas.microsoft.com/office/drawing/2014/main" id="{74F712EC-CBD2-879C-A8AD-FC90CD26D102}"/>
              </a:ext>
            </a:extLst>
          </p:cNvPr>
          <p:cNvSpPr>
            <a:spLocks noGrp="1"/>
          </p:cNvSpPr>
          <p:nvPr>
            <p:ph type="subTitle" idx="8"/>
          </p:nvPr>
        </p:nvSpPr>
        <p:spPr>
          <a:xfrm>
            <a:off x="979091" y="1120537"/>
            <a:ext cx="10314873" cy="4724451"/>
          </a:xfrm>
        </p:spPr>
        <p:txBody>
          <a:bodyPr/>
          <a:lstStyle/>
          <a:p>
            <a:pPr algn="just">
              <a:buClr>
                <a:srgbClr val="002060"/>
              </a:buClr>
            </a:pPr>
            <a:r>
              <a:rPr lang="en-US" sz="1800" dirty="0">
                <a:solidFill>
                  <a:srgbClr val="000000"/>
                </a:solidFill>
                <a:latin typeface="Times New Roman" panose="02020603050405020304" pitchFamily="18" charset="0"/>
                <a:cs typeface="Times New Roman" panose="02020603050405020304" pitchFamily="18" charset="0"/>
              </a:rPr>
              <a:t>	This project aims to develop a robust framework ensuring the integrity, confidentiality, authenticity, and reliability of medical imaging data during encryption and decryption, while detecting anomalies in data access and transmission.</a:t>
            </a:r>
          </a:p>
          <a:p>
            <a:pPr marL="342900" indent="-342900" algn="just">
              <a:buClr>
                <a:srgbClr val="002060"/>
              </a:buClr>
              <a:buFont typeface="Arial" panose="020B0604020202020204" pitchFamily="34" charset="0"/>
              <a:buChar char="•"/>
            </a:pPr>
            <a:endParaRPr lang="en-US" sz="1800" dirty="0">
              <a:solidFill>
                <a:srgbClr val="000000"/>
              </a:solidFill>
              <a:latin typeface="Times New Roman" panose="02020603050405020304" pitchFamily="18" charset="0"/>
              <a:cs typeface="Times New Roman" panose="02020603050405020304" pitchFamily="18" charset="0"/>
            </a:endParaRPr>
          </a:p>
          <a:p>
            <a:pPr algn="just">
              <a:buClr>
                <a:srgbClr val="002060"/>
              </a:buClr>
            </a:pPr>
            <a:r>
              <a:rPr lang="en-US" sz="2400" b="1" dirty="0">
                <a:solidFill>
                  <a:srgbClr val="000000"/>
                </a:solidFill>
                <a:latin typeface="Times New Roman" panose="02020603050405020304" pitchFamily="18" charset="0"/>
                <a:cs typeface="Times New Roman" panose="02020603050405020304" pitchFamily="18" charset="0"/>
              </a:rPr>
              <a:t>Key objectives include:</a:t>
            </a:r>
          </a:p>
          <a:p>
            <a:pPr algn="just">
              <a:buClr>
                <a:srgbClr val="002060"/>
              </a:buClr>
            </a:pPr>
            <a:endParaRPr lang="en-US" sz="1000" b="1" dirty="0">
              <a:solidFill>
                <a:srgbClr val="000000"/>
              </a:solidFill>
              <a:latin typeface="Times New Roman" panose="02020603050405020304" pitchFamily="18" charset="0"/>
              <a:cs typeface="Times New Roman" panose="02020603050405020304" pitchFamily="18" charset="0"/>
            </a:endParaRPr>
          </a:p>
          <a:p>
            <a:pPr marL="480472" indent="-241294" algn="just">
              <a:buClr>
                <a:srgbClr val="002060"/>
              </a:buClr>
              <a:buFont typeface="Arial" panose="020B0604020202020204" pitchFamily="34" charset="0"/>
              <a:buChar char="•"/>
            </a:pPr>
            <a:r>
              <a:rPr lang="en-US" sz="1800" b="1" dirty="0">
                <a:solidFill>
                  <a:schemeClr val="accent1">
                    <a:lumMod val="50000"/>
                  </a:schemeClr>
                </a:solidFill>
                <a:latin typeface="Times New Roman" panose="02020603050405020304" pitchFamily="18" charset="0"/>
                <a:cs typeface="Times New Roman" panose="02020603050405020304" pitchFamily="18" charset="0"/>
              </a:rPr>
              <a:t>Confidentiality: </a:t>
            </a:r>
            <a:r>
              <a:rPr lang="en-US" sz="1800" dirty="0">
                <a:solidFill>
                  <a:srgbClr val="000000"/>
                </a:solidFill>
                <a:latin typeface="Times New Roman" panose="02020603050405020304" pitchFamily="18" charset="0"/>
                <a:cs typeface="Times New Roman" panose="02020603050405020304" pitchFamily="18" charset="0"/>
              </a:rPr>
              <a:t>Protects patient data from unauthorized access, ensuring privacy and regulatory compliance.</a:t>
            </a:r>
          </a:p>
          <a:p>
            <a:pPr marL="480472" indent="-241294" algn="just">
              <a:buClr>
                <a:srgbClr val="002060"/>
              </a:buClr>
              <a:buFont typeface="Arial" panose="020B0604020202020204" pitchFamily="34" charset="0"/>
              <a:buChar char="•"/>
            </a:pPr>
            <a:r>
              <a:rPr lang="en-US" sz="1800" b="1" dirty="0">
                <a:solidFill>
                  <a:schemeClr val="accent1">
                    <a:lumMod val="50000"/>
                  </a:schemeClr>
                </a:solidFill>
                <a:latin typeface="Times New Roman" panose="02020603050405020304" pitchFamily="18" charset="0"/>
                <a:cs typeface="Times New Roman" panose="02020603050405020304" pitchFamily="18" charset="0"/>
              </a:rPr>
              <a:t>Integrity: </a:t>
            </a:r>
            <a:r>
              <a:rPr lang="en-US" sz="1800" dirty="0">
                <a:solidFill>
                  <a:srgbClr val="000000"/>
                </a:solidFill>
                <a:latin typeface="Times New Roman" panose="02020603050405020304" pitchFamily="18" charset="0"/>
                <a:cs typeface="Times New Roman" panose="02020603050405020304" pitchFamily="18" charset="0"/>
              </a:rPr>
              <a:t>Ensures images remain accurate and unaltered, using cryptography and secure protocols for encryption.</a:t>
            </a:r>
          </a:p>
          <a:p>
            <a:pPr marL="480472" indent="-241294" algn="just">
              <a:buClr>
                <a:srgbClr val="002060"/>
              </a:buClr>
              <a:buFont typeface="Arial" panose="020B0604020202020204" pitchFamily="34" charset="0"/>
              <a:buChar char="•"/>
            </a:pPr>
            <a:r>
              <a:rPr lang="en-US" sz="1800" b="1" dirty="0">
                <a:solidFill>
                  <a:schemeClr val="accent1">
                    <a:lumMod val="50000"/>
                  </a:schemeClr>
                </a:solidFill>
                <a:latin typeface="Times New Roman" panose="02020603050405020304" pitchFamily="18" charset="0"/>
                <a:cs typeface="Times New Roman" panose="02020603050405020304" pitchFamily="18" charset="0"/>
              </a:rPr>
              <a:t>Authenticity: </a:t>
            </a:r>
            <a:r>
              <a:rPr lang="en-US" sz="1800" dirty="0">
                <a:solidFill>
                  <a:srgbClr val="000000"/>
                </a:solidFill>
                <a:latin typeface="Times New Roman" panose="02020603050405020304" pitchFamily="18" charset="0"/>
                <a:cs typeface="Times New Roman" panose="02020603050405020304" pitchFamily="18" charset="0"/>
              </a:rPr>
              <a:t>Verifies images are genuine through digital signatures and authentication mechanisms.</a:t>
            </a:r>
          </a:p>
          <a:p>
            <a:pPr marL="480472" indent="-241294" algn="just">
              <a:buClr>
                <a:srgbClr val="002060"/>
              </a:buClr>
              <a:buFont typeface="Arial" panose="020B0604020202020204" pitchFamily="34" charset="0"/>
              <a:buChar char="•"/>
            </a:pPr>
            <a:r>
              <a:rPr lang="en-US" sz="1800" b="1" dirty="0">
                <a:solidFill>
                  <a:schemeClr val="accent1">
                    <a:lumMod val="50000"/>
                  </a:schemeClr>
                </a:solidFill>
                <a:latin typeface="Times New Roman" panose="02020603050405020304" pitchFamily="18" charset="0"/>
                <a:cs typeface="Times New Roman" panose="02020603050405020304" pitchFamily="18" charset="0"/>
              </a:rPr>
              <a:t>Reliability: </a:t>
            </a:r>
            <a:r>
              <a:rPr lang="en-US" sz="1800" dirty="0">
                <a:solidFill>
                  <a:srgbClr val="000000"/>
                </a:solidFill>
                <a:latin typeface="Times New Roman" panose="02020603050405020304" pitchFamily="18" charset="0"/>
                <a:cs typeface="Times New Roman" panose="02020603050405020304" pitchFamily="18" charset="0"/>
              </a:rPr>
              <a:t>Ensures image availability for clinical decisions with robust storage solutions and backup systems. </a:t>
            </a:r>
          </a:p>
          <a:p>
            <a:pPr marL="480472" indent="-241294" algn="just">
              <a:buClr>
                <a:srgbClr val="002060"/>
              </a:buClr>
              <a:buFont typeface="Arial" panose="020B0604020202020204" pitchFamily="34" charset="0"/>
              <a:buChar char="•"/>
            </a:pPr>
            <a:r>
              <a:rPr lang="en-US" sz="1800" b="1" dirty="0">
                <a:solidFill>
                  <a:schemeClr val="accent1">
                    <a:lumMod val="50000"/>
                  </a:schemeClr>
                </a:solidFill>
                <a:latin typeface="Times New Roman" panose="02020603050405020304" pitchFamily="18" charset="0"/>
                <a:cs typeface="Times New Roman" panose="02020603050405020304" pitchFamily="18" charset="0"/>
              </a:rPr>
              <a:t>Anomaly Detection: </a:t>
            </a:r>
            <a:r>
              <a:rPr lang="en-US" sz="1800" dirty="0">
                <a:solidFill>
                  <a:srgbClr val="000000"/>
                </a:solidFill>
                <a:latin typeface="Times New Roman" panose="02020603050405020304" pitchFamily="18" charset="0"/>
                <a:cs typeface="Times New Roman" panose="02020603050405020304" pitchFamily="18" charset="0"/>
              </a:rPr>
              <a:t>Continuously monitors and addresses irregularities, maintaining image security throughout it’s lifecycle.</a:t>
            </a:r>
          </a:p>
        </p:txBody>
      </p:sp>
    </p:spTree>
    <p:extLst>
      <p:ext uri="{BB962C8B-B14F-4D97-AF65-F5344CB8AC3E}">
        <p14:creationId xmlns:p14="http://schemas.microsoft.com/office/powerpoint/2010/main" val="1581152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3482715" y="397471"/>
            <a:ext cx="5226571"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SCOPE</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10" name="Subtitle 9">
            <a:extLst>
              <a:ext uri="{FF2B5EF4-FFF2-40B4-BE49-F238E27FC236}">
                <a16:creationId xmlns:a16="http://schemas.microsoft.com/office/drawing/2014/main" id="{74F712EC-CBD2-879C-A8AD-FC90CD26D102}"/>
              </a:ext>
            </a:extLst>
          </p:cNvPr>
          <p:cNvSpPr>
            <a:spLocks noGrp="1"/>
          </p:cNvSpPr>
          <p:nvPr>
            <p:ph type="subTitle" idx="8"/>
          </p:nvPr>
        </p:nvSpPr>
        <p:spPr>
          <a:xfrm>
            <a:off x="699608" y="1421169"/>
            <a:ext cx="4702141" cy="4692963"/>
          </a:xfrm>
        </p:spPr>
        <p:txBody>
          <a:bodyPr/>
          <a:lstStyle/>
          <a:p>
            <a:pPr algn="just">
              <a:buClr>
                <a:srgbClr val="002060"/>
              </a:buClr>
            </a:pPr>
            <a:r>
              <a:rPr lang="en-US" sz="1867" b="1" dirty="0">
                <a:solidFill>
                  <a:srgbClr val="000000"/>
                </a:solidFill>
                <a:latin typeface="Times New Roman" panose="02020603050405020304" pitchFamily="18" charset="0"/>
                <a:cs typeface="Times New Roman" panose="02020603050405020304" pitchFamily="18" charset="0"/>
              </a:rPr>
              <a:t>Overview:</a:t>
            </a:r>
          </a:p>
          <a:p>
            <a:pPr algn="just">
              <a:buClr>
                <a:srgbClr val="002060"/>
              </a:buClr>
            </a:pPr>
            <a:r>
              <a:rPr lang="en-US" sz="1867" dirty="0">
                <a:solidFill>
                  <a:srgbClr val="000000"/>
                </a:solidFill>
                <a:latin typeface="Times New Roman" panose="02020603050405020304" pitchFamily="18" charset="0"/>
                <a:cs typeface="Times New Roman" panose="02020603050405020304" pitchFamily="18" charset="0"/>
              </a:rPr>
              <a:t>Develop a solution for  encryption of medical images, authorized access control and detection of irregularities or anomalies in medical scans.</a:t>
            </a:r>
          </a:p>
          <a:p>
            <a:pPr algn="just">
              <a:buClr>
                <a:srgbClr val="002060"/>
              </a:buClr>
            </a:pPr>
            <a:endParaRPr lang="en-US" sz="1867" dirty="0">
              <a:solidFill>
                <a:srgbClr val="000000"/>
              </a:solidFill>
              <a:latin typeface="Times New Roman" panose="02020603050405020304" pitchFamily="18" charset="0"/>
              <a:cs typeface="Times New Roman" panose="02020603050405020304" pitchFamily="18" charset="0"/>
            </a:endParaRPr>
          </a:p>
          <a:p>
            <a:pPr algn="just">
              <a:buClr>
                <a:srgbClr val="002060"/>
              </a:buClr>
            </a:pPr>
            <a:r>
              <a:rPr lang="en-US" sz="1867" b="1" dirty="0">
                <a:solidFill>
                  <a:srgbClr val="000000"/>
                </a:solidFill>
                <a:latin typeface="Times New Roman" panose="02020603050405020304" pitchFamily="18" charset="0"/>
                <a:cs typeface="Times New Roman" panose="02020603050405020304" pitchFamily="18" charset="0"/>
              </a:rPr>
              <a:t>Deliverables:</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End-to-End Encryption (E2EE) using Advanced Encryption Techniques</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Accompanied by Deep learning based anomaly detection</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Encryption validation</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Access control testing</a:t>
            </a:r>
          </a:p>
          <a:p>
            <a:pPr marL="380990" indent="-380990" algn="just">
              <a:buClr>
                <a:srgbClr val="002060"/>
              </a:buClr>
              <a:buFont typeface="Arial" panose="020B0604020202020204" pitchFamily="34" charset="0"/>
              <a:buChar char="•"/>
            </a:pPr>
            <a:r>
              <a:rPr lang="en-US" sz="1867" dirty="0">
                <a:solidFill>
                  <a:srgbClr val="000000"/>
                </a:solidFill>
                <a:latin typeface="Times New Roman" panose="02020603050405020304" pitchFamily="18" charset="0"/>
                <a:cs typeface="Times New Roman" panose="02020603050405020304" pitchFamily="18" charset="0"/>
              </a:rPr>
              <a:t>Documentation</a:t>
            </a:r>
          </a:p>
          <a:p>
            <a:pPr algn="just">
              <a:buClr>
                <a:srgbClr val="002060"/>
              </a:buClr>
            </a:pPr>
            <a:endParaRPr lang="en-US" sz="1867" dirty="0">
              <a:solidFill>
                <a:srgbClr val="000000"/>
              </a:solidFill>
              <a:latin typeface="Times New Roman" panose="02020603050405020304" pitchFamily="18" charset="0"/>
              <a:cs typeface="Times New Roman" panose="02020603050405020304" pitchFamily="18" charset="0"/>
            </a:endParaRPr>
          </a:p>
        </p:txBody>
      </p:sp>
      <p:grpSp>
        <p:nvGrpSpPr>
          <p:cNvPr id="23" name="Google Shape;1304;p34">
            <a:extLst>
              <a:ext uri="{FF2B5EF4-FFF2-40B4-BE49-F238E27FC236}">
                <a16:creationId xmlns:a16="http://schemas.microsoft.com/office/drawing/2014/main" id="{18E65CDC-01EB-8419-721E-0605C12F8ECF}"/>
              </a:ext>
            </a:extLst>
          </p:cNvPr>
          <p:cNvGrpSpPr/>
          <p:nvPr/>
        </p:nvGrpSpPr>
        <p:grpSpPr>
          <a:xfrm>
            <a:off x="11828054" y="-11409"/>
            <a:ext cx="254097" cy="528417"/>
            <a:chOff x="6663647" y="-399400"/>
            <a:chExt cx="1253302" cy="2078318"/>
          </a:xfrm>
        </p:grpSpPr>
        <p:sp>
          <p:nvSpPr>
            <p:cNvPr id="24" name="Google Shape;1305;p34">
              <a:extLst>
                <a:ext uri="{FF2B5EF4-FFF2-40B4-BE49-F238E27FC236}">
                  <a16:creationId xmlns:a16="http://schemas.microsoft.com/office/drawing/2014/main" id="{04A2D039-F6A6-D63B-9510-D6890542F10D}"/>
                </a:ext>
              </a:extLst>
            </p:cNvPr>
            <p:cNvSpPr/>
            <p:nvPr/>
          </p:nvSpPr>
          <p:spPr>
            <a:xfrm>
              <a:off x="7797148" y="-399400"/>
              <a:ext cx="33000" cy="607500"/>
            </a:xfrm>
            <a:prstGeom prst="rect">
              <a:avLst/>
            </a:prstGeom>
            <a:solidFill>
              <a:srgbClr val="113444"/>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25" name="Google Shape;1306;p34">
              <a:extLst>
                <a:ext uri="{FF2B5EF4-FFF2-40B4-BE49-F238E27FC236}">
                  <a16:creationId xmlns:a16="http://schemas.microsoft.com/office/drawing/2014/main" id="{AFA0AB39-AEC9-8804-09B2-74267B913671}"/>
                </a:ext>
              </a:extLst>
            </p:cNvPr>
            <p:cNvSpPr/>
            <p:nvPr/>
          </p:nvSpPr>
          <p:spPr>
            <a:xfrm flipH="1">
              <a:off x="7694906" y="181891"/>
              <a:ext cx="222044" cy="666868"/>
            </a:xfrm>
            <a:custGeom>
              <a:avLst/>
              <a:gdLst/>
              <a:ahLst/>
              <a:cxnLst/>
              <a:rect l="l" t="t" r="r" b="b"/>
              <a:pathLst>
                <a:path w="5419" h="16275" extrusionOk="0">
                  <a:moveTo>
                    <a:pt x="2709" y="0"/>
                  </a:moveTo>
                  <a:cubicBezTo>
                    <a:pt x="1217" y="0"/>
                    <a:pt x="0" y="1197"/>
                    <a:pt x="0" y="2689"/>
                  </a:cubicBezTo>
                  <a:cubicBezTo>
                    <a:pt x="0" y="3495"/>
                    <a:pt x="354" y="4220"/>
                    <a:pt x="903" y="4712"/>
                  </a:cubicBezTo>
                  <a:lnTo>
                    <a:pt x="903" y="14468"/>
                  </a:lnTo>
                  <a:cubicBezTo>
                    <a:pt x="903" y="15470"/>
                    <a:pt x="1707" y="16274"/>
                    <a:pt x="2709" y="16274"/>
                  </a:cubicBezTo>
                  <a:cubicBezTo>
                    <a:pt x="3710" y="16274"/>
                    <a:pt x="4516" y="15470"/>
                    <a:pt x="4516" y="14468"/>
                  </a:cubicBezTo>
                  <a:lnTo>
                    <a:pt x="4516" y="4712"/>
                  </a:lnTo>
                  <a:cubicBezTo>
                    <a:pt x="5065" y="4220"/>
                    <a:pt x="5419" y="3495"/>
                    <a:pt x="5419" y="2710"/>
                  </a:cubicBezTo>
                  <a:cubicBezTo>
                    <a:pt x="5419" y="1197"/>
                    <a:pt x="4202" y="0"/>
                    <a:pt x="2709" y="0"/>
                  </a:cubicBezTo>
                  <a:close/>
                </a:path>
              </a:pathLst>
            </a:custGeom>
            <a:solidFill>
              <a:srgbClr val="8DA0AA"/>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26" name="Google Shape;1307;p34">
              <a:extLst>
                <a:ext uri="{FF2B5EF4-FFF2-40B4-BE49-F238E27FC236}">
                  <a16:creationId xmlns:a16="http://schemas.microsoft.com/office/drawing/2014/main" id="{D397E456-FBBB-A9D1-907D-136E15089C69}"/>
                </a:ext>
              </a:extLst>
            </p:cNvPr>
            <p:cNvSpPr/>
            <p:nvPr/>
          </p:nvSpPr>
          <p:spPr>
            <a:xfrm flipH="1">
              <a:off x="7731907" y="374106"/>
              <a:ext cx="82073" cy="474654"/>
            </a:xfrm>
            <a:custGeom>
              <a:avLst/>
              <a:gdLst/>
              <a:ahLst/>
              <a:cxnLst/>
              <a:rect l="l" t="t" r="r" b="b"/>
              <a:pathLst>
                <a:path w="2003" h="11584" extrusionOk="0">
                  <a:moveTo>
                    <a:pt x="2003" y="1"/>
                  </a:moveTo>
                  <a:cubicBezTo>
                    <a:pt x="1531" y="453"/>
                    <a:pt x="883" y="707"/>
                    <a:pt x="196" y="707"/>
                  </a:cubicBezTo>
                  <a:lnTo>
                    <a:pt x="137" y="707"/>
                  </a:lnTo>
                  <a:lnTo>
                    <a:pt x="0" y="11565"/>
                  </a:lnTo>
                  <a:cubicBezTo>
                    <a:pt x="58" y="11565"/>
                    <a:pt x="137" y="11583"/>
                    <a:pt x="196" y="11583"/>
                  </a:cubicBezTo>
                  <a:cubicBezTo>
                    <a:pt x="1197" y="11583"/>
                    <a:pt x="2003" y="10779"/>
                    <a:pt x="2003" y="9777"/>
                  </a:cubicBezTo>
                  <a:lnTo>
                    <a:pt x="2003" y="1"/>
                  </a:lnTo>
                  <a:close/>
                </a:path>
              </a:pathLst>
            </a:custGeom>
            <a:solidFill>
              <a:srgbClr val="113444"/>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27" name="Google Shape;1308;p34">
              <a:extLst>
                <a:ext uri="{FF2B5EF4-FFF2-40B4-BE49-F238E27FC236}">
                  <a16:creationId xmlns:a16="http://schemas.microsoft.com/office/drawing/2014/main" id="{CB4F34D1-A7D1-0F91-A6BA-8855A30D5A29}"/>
                </a:ext>
              </a:extLst>
            </p:cNvPr>
            <p:cNvSpPr/>
            <p:nvPr/>
          </p:nvSpPr>
          <p:spPr>
            <a:xfrm flipH="1">
              <a:off x="7694906" y="181891"/>
              <a:ext cx="113501" cy="221224"/>
            </a:xfrm>
            <a:custGeom>
              <a:avLst/>
              <a:gdLst/>
              <a:ahLst/>
              <a:cxnLst/>
              <a:rect l="l" t="t" r="r" b="b"/>
              <a:pathLst>
                <a:path w="2770" h="5399" extrusionOk="0">
                  <a:moveTo>
                    <a:pt x="21" y="0"/>
                  </a:moveTo>
                  <a:lnTo>
                    <a:pt x="21" y="1629"/>
                  </a:lnTo>
                  <a:lnTo>
                    <a:pt x="60" y="1629"/>
                  </a:lnTo>
                  <a:cubicBezTo>
                    <a:pt x="649" y="1629"/>
                    <a:pt x="1121" y="2121"/>
                    <a:pt x="1121" y="2710"/>
                  </a:cubicBezTo>
                  <a:cubicBezTo>
                    <a:pt x="1121" y="3298"/>
                    <a:pt x="649" y="3770"/>
                    <a:pt x="60" y="3770"/>
                  </a:cubicBezTo>
                  <a:lnTo>
                    <a:pt x="1" y="3770"/>
                  </a:lnTo>
                  <a:lnTo>
                    <a:pt x="1" y="5398"/>
                  </a:lnTo>
                  <a:lnTo>
                    <a:pt x="60" y="5398"/>
                  </a:lnTo>
                  <a:cubicBezTo>
                    <a:pt x="747" y="5398"/>
                    <a:pt x="1395" y="5144"/>
                    <a:pt x="1867" y="4692"/>
                  </a:cubicBezTo>
                  <a:cubicBezTo>
                    <a:pt x="2416" y="4202"/>
                    <a:pt x="2770" y="3495"/>
                    <a:pt x="2770" y="2710"/>
                  </a:cubicBezTo>
                  <a:cubicBezTo>
                    <a:pt x="2770" y="1197"/>
                    <a:pt x="1553" y="0"/>
                    <a:pt x="60" y="0"/>
                  </a:cubicBezTo>
                  <a:close/>
                </a:path>
              </a:pathLst>
            </a:custGeom>
            <a:solidFill>
              <a:srgbClr val="113444"/>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28" name="Google Shape;1309;p34">
              <a:extLst>
                <a:ext uri="{FF2B5EF4-FFF2-40B4-BE49-F238E27FC236}">
                  <a16:creationId xmlns:a16="http://schemas.microsoft.com/office/drawing/2014/main" id="{E72794FB-3428-0B09-6B53-E3596CD814CE}"/>
                </a:ext>
              </a:extLst>
            </p:cNvPr>
            <p:cNvSpPr/>
            <p:nvPr/>
          </p:nvSpPr>
          <p:spPr>
            <a:xfrm flipH="1">
              <a:off x="7334531" y="731944"/>
              <a:ext cx="535011" cy="195820"/>
            </a:xfrm>
            <a:custGeom>
              <a:avLst/>
              <a:gdLst/>
              <a:ahLst/>
              <a:cxnLst/>
              <a:rect l="l" t="t" r="r" b="b"/>
              <a:pathLst>
                <a:path w="13057" h="4779" extrusionOk="0">
                  <a:moveTo>
                    <a:pt x="1551" y="1"/>
                  </a:moveTo>
                  <a:cubicBezTo>
                    <a:pt x="882" y="1"/>
                    <a:pt x="281" y="465"/>
                    <a:pt x="158" y="1162"/>
                  </a:cubicBezTo>
                  <a:cubicBezTo>
                    <a:pt x="1" y="1928"/>
                    <a:pt x="511" y="2675"/>
                    <a:pt x="1278" y="2811"/>
                  </a:cubicBezTo>
                  <a:lnTo>
                    <a:pt x="11230" y="4756"/>
                  </a:lnTo>
                  <a:cubicBezTo>
                    <a:pt x="11316" y="4771"/>
                    <a:pt x="11402" y="4778"/>
                    <a:pt x="11487" y="4778"/>
                  </a:cubicBezTo>
                  <a:cubicBezTo>
                    <a:pt x="12157" y="4778"/>
                    <a:pt x="12760" y="4314"/>
                    <a:pt x="12900" y="3617"/>
                  </a:cubicBezTo>
                  <a:cubicBezTo>
                    <a:pt x="13057" y="2850"/>
                    <a:pt x="12546" y="2104"/>
                    <a:pt x="11780" y="1947"/>
                  </a:cubicBezTo>
                  <a:lnTo>
                    <a:pt x="1807" y="23"/>
                  </a:lnTo>
                  <a:cubicBezTo>
                    <a:pt x="1721" y="8"/>
                    <a:pt x="1635" y="1"/>
                    <a:pt x="1551" y="1"/>
                  </a:cubicBezTo>
                  <a:close/>
                </a:path>
              </a:pathLst>
            </a:custGeom>
            <a:solidFill>
              <a:srgbClr val="8DA0AA"/>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29" name="Google Shape;1310;p34">
              <a:extLst>
                <a:ext uri="{FF2B5EF4-FFF2-40B4-BE49-F238E27FC236}">
                  <a16:creationId xmlns:a16="http://schemas.microsoft.com/office/drawing/2014/main" id="{4FC0641B-5A15-5D29-B3E1-7508B2B70E19}"/>
                </a:ext>
              </a:extLst>
            </p:cNvPr>
            <p:cNvSpPr/>
            <p:nvPr/>
          </p:nvSpPr>
          <p:spPr>
            <a:xfrm flipH="1">
              <a:off x="7335351" y="731862"/>
              <a:ext cx="526119" cy="147469"/>
            </a:xfrm>
            <a:custGeom>
              <a:avLst/>
              <a:gdLst/>
              <a:ahLst/>
              <a:cxnLst/>
              <a:rect l="l" t="t" r="r" b="b"/>
              <a:pathLst>
                <a:path w="12840" h="3599" extrusionOk="0">
                  <a:moveTo>
                    <a:pt x="1348" y="0"/>
                  </a:moveTo>
                  <a:cubicBezTo>
                    <a:pt x="740" y="0"/>
                    <a:pt x="190" y="406"/>
                    <a:pt x="0" y="1007"/>
                  </a:cubicBezTo>
                  <a:lnTo>
                    <a:pt x="727" y="1145"/>
                  </a:lnTo>
                  <a:cubicBezTo>
                    <a:pt x="848" y="851"/>
                    <a:pt x="1136" y="663"/>
                    <a:pt x="1444" y="663"/>
                  </a:cubicBezTo>
                  <a:cubicBezTo>
                    <a:pt x="1486" y="663"/>
                    <a:pt x="1528" y="667"/>
                    <a:pt x="1571" y="674"/>
                  </a:cubicBezTo>
                  <a:cubicBezTo>
                    <a:pt x="1944" y="753"/>
                    <a:pt x="2199" y="1086"/>
                    <a:pt x="2199" y="1459"/>
                  </a:cubicBezTo>
                  <a:lnTo>
                    <a:pt x="10583" y="3167"/>
                  </a:lnTo>
                  <a:cubicBezTo>
                    <a:pt x="10668" y="2822"/>
                    <a:pt x="10981" y="2584"/>
                    <a:pt x="11335" y="2584"/>
                  </a:cubicBezTo>
                  <a:cubicBezTo>
                    <a:pt x="11385" y="2584"/>
                    <a:pt x="11435" y="2588"/>
                    <a:pt x="11486" y="2598"/>
                  </a:cubicBezTo>
                  <a:cubicBezTo>
                    <a:pt x="11897" y="2677"/>
                    <a:pt x="12172" y="3069"/>
                    <a:pt x="12093" y="3481"/>
                  </a:cubicBezTo>
                  <a:lnTo>
                    <a:pt x="12703" y="3598"/>
                  </a:lnTo>
                  <a:cubicBezTo>
                    <a:pt x="12839" y="2834"/>
                    <a:pt x="12349" y="2106"/>
                    <a:pt x="11583" y="1949"/>
                  </a:cubicBezTo>
                  <a:lnTo>
                    <a:pt x="1610" y="25"/>
                  </a:lnTo>
                  <a:cubicBezTo>
                    <a:pt x="1522" y="8"/>
                    <a:pt x="1434" y="0"/>
                    <a:pt x="1348" y="0"/>
                  </a:cubicBezTo>
                  <a:close/>
                </a:path>
              </a:pathLst>
            </a:custGeom>
            <a:solidFill>
              <a:srgbClr val="113444"/>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30" name="Google Shape;1311;p34">
              <a:extLst>
                <a:ext uri="{FF2B5EF4-FFF2-40B4-BE49-F238E27FC236}">
                  <a16:creationId xmlns:a16="http://schemas.microsoft.com/office/drawing/2014/main" id="{C25ACB13-3503-DADA-57BC-5B7D2F630DB6}"/>
                </a:ext>
              </a:extLst>
            </p:cNvPr>
            <p:cNvSpPr/>
            <p:nvPr/>
          </p:nvSpPr>
          <p:spPr>
            <a:xfrm flipH="1">
              <a:off x="6710277" y="722643"/>
              <a:ext cx="1191430" cy="849781"/>
            </a:xfrm>
            <a:custGeom>
              <a:avLst/>
              <a:gdLst/>
              <a:ahLst/>
              <a:cxnLst/>
              <a:rect l="l" t="t" r="r" b="b"/>
              <a:pathLst>
                <a:path w="29077" h="20739" extrusionOk="0">
                  <a:moveTo>
                    <a:pt x="18899" y="1"/>
                  </a:moveTo>
                  <a:cubicBezTo>
                    <a:pt x="16447" y="1"/>
                    <a:pt x="13677" y="580"/>
                    <a:pt x="10936" y="1782"/>
                  </a:cubicBezTo>
                  <a:cubicBezTo>
                    <a:pt x="4084" y="4805"/>
                    <a:pt x="0" y="10577"/>
                    <a:pt x="1807" y="14681"/>
                  </a:cubicBezTo>
                  <a:cubicBezTo>
                    <a:pt x="2121" y="15387"/>
                    <a:pt x="2592" y="15995"/>
                    <a:pt x="3181" y="16506"/>
                  </a:cubicBezTo>
                  <a:cubicBezTo>
                    <a:pt x="3241" y="16702"/>
                    <a:pt x="3299" y="16898"/>
                    <a:pt x="3377" y="17095"/>
                  </a:cubicBezTo>
                  <a:cubicBezTo>
                    <a:pt x="4427" y="19476"/>
                    <a:pt x="7295" y="20739"/>
                    <a:pt x="10848" y="20739"/>
                  </a:cubicBezTo>
                  <a:cubicBezTo>
                    <a:pt x="13212" y="20739"/>
                    <a:pt x="15879" y="20179"/>
                    <a:pt x="18514" y="19019"/>
                  </a:cubicBezTo>
                  <a:cubicBezTo>
                    <a:pt x="25130" y="16113"/>
                    <a:pt x="29076" y="10538"/>
                    <a:pt x="27328" y="6553"/>
                  </a:cubicBezTo>
                  <a:cubicBezTo>
                    <a:pt x="27250" y="6376"/>
                    <a:pt x="27152" y="6200"/>
                    <a:pt x="27035" y="6022"/>
                  </a:cubicBezTo>
                  <a:cubicBezTo>
                    <a:pt x="27053" y="5237"/>
                    <a:pt x="26936" y="4472"/>
                    <a:pt x="26622" y="3765"/>
                  </a:cubicBezTo>
                  <a:cubicBezTo>
                    <a:pt x="25538" y="1303"/>
                    <a:pt x="22575" y="1"/>
                    <a:pt x="18899" y="1"/>
                  </a:cubicBezTo>
                  <a:close/>
                </a:path>
              </a:pathLst>
            </a:custGeom>
            <a:solidFill>
              <a:srgbClr val="8DA0AA"/>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31" name="Google Shape;1312;p34">
              <a:extLst>
                <a:ext uri="{FF2B5EF4-FFF2-40B4-BE49-F238E27FC236}">
                  <a16:creationId xmlns:a16="http://schemas.microsoft.com/office/drawing/2014/main" id="{A2DB67E8-C7F4-718D-321F-4DE5A04FD20E}"/>
                </a:ext>
              </a:extLst>
            </p:cNvPr>
            <p:cNvSpPr/>
            <p:nvPr/>
          </p:nvSpPr>
          <p:spPr>
            <a:xfrm flipH="1">
              <a:off x="6672498" y="807912"/>
              <a:ext cx="1191389" cy="849781"/>
            </a:xfrm>
            <a:custGeom>
              <a:avLst/>
              <a:gdLst/>
              <a:ahLst/>
              <a:cxnLst/>
              <a:rect l="l" t="t" r="r" b="b"/>
              <a:pathLst>
                <a:path w="29076" h="20739" extrusionOk="0">
                  <a:moveTo>
                    <a:pt x="18892" y="1"/>
                  </a:moveTo>
                  <a:cubicBezTo>
                    <a:pt x="16443" y="1"/>
                    <a:pt x="13677" y="580"/>
                    <a:pt x="10935" y="1782"/>
                  </a:cubicBezTo>
                  <a:cubicBezTo>
                    <a:pt x="4084" y="4805"/>
                    <a:pt x="1" y="10577"/>
                    <a:pt x="1807" y="14681"/>
                  </a:cubicBezTo>
                  <a:cubicBezTo>
                    <a:pt x="2121" y="15387"/>
                    <a:pt x="2572" y="15995"/>
                    <a:pt x="3181" y="16506"/>
                  </a:cubicBezTo>
                  <a:cubicBezTo>
                    <a:pt x="3221" y="16702"/>
                    <a:pt x="3299" y="16898"/>
                    <a:pt x="3378" y="17095"/>
                  </a:cubicBezTo>
                  <a:cubicBezTo>
                    <a:pt x="4426" y="19476"/>
                    <a:pt x="7288" y="20739"/>
                    <a:pt x="10839" y="20739"/>
                  </a:cubicBezTo>
                  <a:cubicBezTo>
                    <a:pt x="13202" y="20739"/>
                    <a:pt x="15870" y="20179"/>
                    <a:pt x="18513" y="19019"/>
                  </a:cubicBezTo>
                  <a:cubicBezTo>
                    <a:pt x="25130" y="16113"/>
                    <a:pt x="29075" y="10538"/>
                    <a:pt x="27329" y="6572"/>
                  </a:cubicBezTo>
                  <a:cubicBezTo>
                    <a:pt x="27230" y="6376"/>
                    <a:pt x="27132" y="6200"/>
                    <a:pt x="27034" y="6022"/>
                  </a:cubicBezTo>
                  <a:cubicBezTo>
                    <a:pt x="27054" y="5237"/>
                    <a:pt x="26916" y="4472"/>
                    <a:pt x="26602" y="3765"/>
                  </a:cubicBezTo>
                  <a:cubicBezTo>
                    <a:pt x="25518" y="1303"/>
                    <a:pt x="22563" y="1"/>
                    <a:pt x="18892" y="1"/>
                  </a:cubicBezTo>
                  <a:close/>
                </a:path>
              </a:pathLst>
            </a:custGeom>
            <a:solidFill>
              <a:srgbClr val="113444"/>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32" name="Google Shape;1313;p34">
              <a:extLst>
                <a:ext uri="{FF2B5EF4-FFF2-40B4-BE49-F238E27FC236}">
                  <a16:creationId xmlns:a16="http://schemas.microsoft.com/office/drawing/2014/main" id="{B1D9EC97-4A82-C9EF-4856-4D4250C9DAB8}"/>
                </a:ext>
              </a:extLst>
            </p:cNvPr>
            <p:cNvSpPr/>
            <p:nvPr/>
          </p:nvSpPr>
          <p:spPr>
            <a:xfrm flipH="1">
              <a:off x="6663647" y="829056"/>
              <a:ext cx="1191389" cy="849862"/>
            </a:xfrm>
            <a:custGeom>
              <a:avLst/>
              <a:gdLst/>
              <a:ahLst/>
              <a:cxnLst/>
              <a:rect l="l" t="t" r="r" b="b"/>
              <a:pathLst>
                <a:path w="29076" h="20741" extrusionOk="0">
                  <a:moveTo>
                    <a:pt x="18909" y="1"/>
                  </a:moveTo>
                  <a:cubicBezTo>
                    <a:pt x="16455" y="1"/>
                    <a:pt x="13681" y="585"/>
                    <a:pt x="10936" y="1797"/>
                  </a:cubicBezTo>
                  <a:cubicBezTo>
                    <a:pt x="4084" y="4799"/>
                    <a:pt x="0" y="10571"/>
                    <a:pt x="1806" y="14694"/>
                  </a:cubicBezTo>
                  <a:cubicBezTo>
                    <a:pt x="2120" y="15401"/>
                    <a:pt x="2592" y="16010"/>
                    <a:pt x="3181" y="16521"/>
                  </a:cubicBezTo>
                  <a:cubicBezTo>
                    <a:pt x="3240" y="16717"/>
                    <a:pt x="3319" y="16913"/>
                    <a:pt x="3397" y="17109"/>
                  </a:cubicBezTo>
                  <a:cubicBezTo>
                    <a:pt x="4443" y="19485"/>
                    <a:pt x="7294" y="20740"/>
                    <a:pt x="10833" y="20740"/>
                  </a:cubicBezTo>
                  <a:cubicBezTo>
                    <a:pt x="13203" y="20740"/>
                    <a:pt x="15880" y="20178"/>
                    <a:pt x="18533" y="19013"/>
                  </a:cubicBezTo>
                  <a:cubicBezTo>
                    <a:pt x="25129" y="16107"/>
                    <a:pt x="29076" y="10532"/>
                    <a:pt x="27328" y="6566"/>
                  </a:cubicBezTo>
                  <a:cubicBezTo>
                    <a:pt x="27249" y="6370"/>
                    <a:pt x="27152" y="6194"/>
                    <a:pt x="27053" y="6017"/>
                  </a:cubicBezTo>
                  <a:cubicBezTo>
                    <a:pt x="27074" y="5231"/>
                    <a:pt x="26935" y="4485"/>
                    <a:pt x="26621" y="3779"/>
                  </a:cubicBezTo>
                  <a:cubicBezTo>
                    <a:pt x="25539" y="1308"/>
                    <a:pt x="22581" y="1"/>
                    <a:pt x="18909" y="1"/>
                  </a:cubicBezTo>
                  <a:close/>
                </a:path>
              </a:pathLst>
            </a:custGeom>
            <a:solidFill>
              <a:srgbClr val="8DA0AA"/>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33" name="Google Shape;1314;p34">
              <a:extLst>
                <a:ext uri="{FF2B5EF4-FFF2-40B4-BE49-F238E27FC236}">
                  <a16:creationId xmlns:a16="http://schemas.microsoft.com/office/drawing/2014/main" id="{28C0BF0F-EFD7-9340-65CE-E1BDF208C04B}"/>
                </a:ext>
              </a:extLst>
            </p:cNvPr>
            <p:cNvSpPr/>
            <p:nvPr/>
          </p:nvSpPr>
          <p:spPr>
            <a:xfrm flipH="1">
              <a:off x="6672498" y="927642"/>
              <a:ext cx="1124641" cy="730052"/>
            </a:xfrm>
            <a:custGeom>
              <a:avLst/>
              <a:gdLst/>
              <a:ahLst/>
              <a:cxnLst/>
              <a:rect l="l" t="t" r="r" b="b"/>
              <a:pathLst>
                <a:path w="27447" h="17817" extrusionOk="0">
                  <a:moveTo>
                    <a:pt x="18253" y="0"/>
                  </a:moveTo>
                  <a:cubicBezTo>
                    <a:pt x="15887" y="0"/>
                    <a:pt x="13212" y="563"/>
                    <a:pt x="10563" y="1726"/>
                  </a:cubicBezTo>
                  <a:cubicBezTo>
                    <a:pt x="3947" y="4631"/>
                    <a:pt x="1" y="10207"/>
                    <a:pt x="1749" y="14173"/>
                  </a:cubicBezTo>
                  <a:cubicBezTo>
                    <a:pt x="2797" y="16554"/>
                    <a:pt x="5659" y="17817"/>
                    <a:pt x="9210" y="17817"/>
                  </a:cubicBezTo>
                  <a:cubicBezTo>
                    <a:pt x="11573" y="17817"/>
                    <a:pt x="14241" y="17257"/>
                    <a:pt x="16884" y="16097"/>
                  </a:cubicBezTo>
                  <a:cubicBezTo>
                    <a:pt x="23501" y="13191"/>
                    <a:pt x="27446" y="7616"/>
                    <a:pt x="25700" y="3650"/>
                  </a:cubicBezTo>
                  <a:cubicBezTo>
                    <a:pt x="24652" y="1261"/>
                    <a:pt x="21797" y="0"/>
                    <a:pt x="18253" y="0"/>
                  </a:cubicBezTo>
                  <a:close/>
                </a:path>
              </a:pathLst>
            </a:custGeom>
            <a:solidFill>
              <a:srgbClr val="AAD0D8"/>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34" name="Google Shape;1315;p34">
              <a:extLst>
                <a:ext uri="{FF2B5EF4-FFF2-40B4-BE49-F238E27FC236}">
                  <a16:creationId xmlns:a16="http://schemas.microsoft.com/office/drawing/2014/main" id="{5EA5169A-EB0C-3058-57CB-590E99D1BC16}"/>
                </a:ext>
              </a:extLst>
            </p:cNvPr>
            <p:cNvSpPr/>
            <p:nvPr/>
          </p:nvSpPr>
          <p:spPr>
            <a:xfrm flipH="1">
              <a:off x="7319248" y="1119079"/>
              <a:ext cx="336323" cy="212291"/>
            </a:xfrm>
            <a:custGeom>
              <a:avLst/>
              <a:gdLst/>
              <a:ahLst/>
              <a:cxnLst/>
              <a:rect l="l" t="t" r="r" b="b"/>
              <a:pathLst>
                <a:path w="8208" h="5181" extrusionOk="0">
                  <a:moveTo>
                    <a:pt x="5496" y="1"/>
                  </a:moveTo>
                  <a:cubicBezTo>
                    <a:pt x="4759" y="1"/>
                    <a:pt x="3942" y="190"/>
                    <a:pt x="3181" y="530"/>
                  </a:cubicBezTo>
                  <a:cubicBezTo>
                    <a:pt x="2475" y="844"/>
                    <a:pt x="1788" y="1294"/>
                    <a:pt x="1278" y="1825"/>
                  </a:cubicBezTo>
                  <a:cubicBezTo>
                    <a:pt x="1" y="3200"/>
                    <a:pt x="218" y="4652"/>
                    <a:pt x="1768" y="5064"/>
                  </a:cubicBezTo>
                  <a:cubicBezTo>
                    <a:pt x="2059" y="5143"/>
                    <a:pt x="2376" y="5181"/>
                    <a:pt x="2707" y="5181"/>
                  </a:cubicBezTo>
                  <a:cubicBezTo>
                    <a:pt x="3448" y="5181"/>
                    <a:pt x="4261" y="4991"/>
                    <a:pt x="5008" y="4652"/>
                  </a:cubicBezTo>
                  <a:cubicBezTo>
                    <a:pt x="5733" y="4338"/>
                    <a:pt x="6401" y="3886"/>
                    <a:pt x="6911" y="3357"/>
                  </a:cubicBezTo>
                  <a:cubicBezTo>
                    <a:pt x="8207" y="1982"/>
                    <a:pt x="7992" y="530"/>
                    <a:pt x="6421" y="117"/>
                  </a:cubicBezTo>
                  <a:cubicBezTo>
                    <a:pt x="6137" y="38"/>
                    <a:pt x="5824" y="1"/>
                    <a:pt x="5496" y="1"/>
                  </a:cubicBezTo>
                  <a:close/>
                </a:path>
              </a:pathLst>
            </a:custGeom>
            <a:solidFill>
              <a:srgbClr val="FFFFFF"/>
            </a:solidFill>
            <a:ln>
              <a:noFill/>
            </a:ln>
          </p:spPr>
          <p:txBody>
            <a:bodyPr spcFirstLastPara="1" wrap="square" lIns="121900" tIns="121900" rIns="121900" bIns="121900" anchor="ctr" anchorCtr="0">
              <a:noAutofit/>
            </a:bodyPr>
            <a:lstStyle/>
            <a:p>
              <a:pPr defTabSz="1219170">
                <a:defRPr/>
              </a:pPr>
              <a:endParaRPr sz="2400" kern="0" dirty="0">
                <a:solidFill>
                  <a:sysClr val="windowText" lastClr="000000"/>
                </a:solidFill>
                <a:latin typeface="Arial"/>
                <a:cs typeface="Arial"/>
                <a:sym typeface="Arial"/>
              </a:endParaRPr>
            </a:p>
          </p:txBody>
        </p:sp>
        <p:sp>
          <p:nvSpPr>
            <p:cNvPr id="35" name="Google Shape;1316;p34">
              <a:extLst>
                <a:ext uri="{FF2B5EF4-FFF2-40B4-BE49-F238E27FC236}">
                  <a16:creationId xmlns:a16="http://schemas.microsoft.com/office/drawing/2014/main" id="{2F4FC99C-27D5-4862-1773-61F0E402F2A8}"/>
                </a:ext>
              </a:extLst>
            </p:cNvPr>
            <p:cNvSpPr/>
            <p:nvPr/>
          </p:nvSpPr>
          <p:spPr>
            <a:xfrm flipH="1">
              <a:off x="6944656" y="954891"/>
              <a:ext cx="338986" cy="212414"/>
            </a:xfrm>
            <a:custGeom>
              <a:avLst/>
              <a:gdLst/>
              <a:ahLst/>
              <a:cxnLst/>
              <a:rect l="l" t="t" r="r" b="b"/>
              <a:pathLst>
                <a:path w="8273" h="5184" extrusionOk="0">
                  <a:moveTo>
                    <a:pt x="5536" y="1"/>
                  </a:moveTo>
                  <a:cubicBezTo>
                    <a:pt x="5521" y="1"/>
                    <a:pt x="5506" y="1"/>
                    <a:pt x="5491" y="1"/>
                  </a:cubicBezTo>
                  <a:cubicBezTo>
                    <a:pt x="4745" y="1"/>
                    <a:pt x="3960" y="197"/>
                    <a:pt x="3234" y="511"/>
                  </a:cubicBezTo>
                  <a:cubicBezTo>
                    <a:pt x="2135" y="1003"/>
                    <a:pt x="1192" y="1768"/>
                    <a:pt x="740" y="2632"/>
                  </a:cubicBezTo>
                  <a:cubicBezTo>
                    <a:pt x="0" y="4053"/>
                    <a:pt x="901" y="5184"/>
                    <a:pt x="2752" y="5184"/>
                  </a:cubicBezTo>
                  <a:cubicBezTo>
                    <a:pt x="2769" y="5184"/>
                    <a:pt x="2785" y="5184"/>
                    <a:pt x="2802" y="5184"/>
                  </a:cubicBezTo>
                  <a:cubicBezTo>
                    <a:pt x="3548" y="5165"/>
                    <a:pt x="4333" y="4969"/>
                    <a:pt x="5040" y="4654"/>
                  </a:cubicBezTo>
                  <a:cubicBezTo>
                    <a:pt x="6140" y="4183"/>
                    <a:pt x="7101" y="3398"/>
                    <a:pt x="7533" y="2553"/>
                  </a:cubicBezTo>
                  <a:cubicBezTo>
                    <a:pt x="8273" y="1132"/>
                    <a:pt x="7372" y="1"/>
                    <a:pt x="5536" y="1"/>
                  </a:cubicBezTo>
                  <a:close/>
                </a:path>
              </a:pathLst>
            </a:custGeom>
            <a:solidFill>
              <a:srgbClr val="FFFFFF"/>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36" name="Google Shape;1317;p34">
              <a:extLst>
                <a:ext uri="{FF2B5EF4-FFF2-40B4-BE49-F238E27FC236}">
                  <a16:creationId xmlns:a16="http://schemas.microsoft.com/office/drawing/2014/main" id="{8BFAEC5F-D8EE-E6E0-733D-3C69CDE4224C}"/>
                </a:ext>
              </a:extLst>
            </p:cNvPr>
            <p:cNvSpPr/>
            <p:nvPr/>
          </p:nvSpPr>
          <p:spPr>
            <a:xfrm flipH="1">
              <a:off x="7072292" y="1203079"/>
              <a:ext cx="315344" cy="202171"/>
            </a:xfrm>
            <a:custGeom>
              <a:avLst/>
              <a:gdLst/>
              <a:ahLst/>
              <a:cxnLst/>
              <a:rect l="l" t="t" r="r" b="b"/>
              <a:pathLst>
                <a:path w="7696" h="4934" extrusionOk="0">
                  <a:moveTo>
                    <a:pt x="5183" y="1"/>
                  </a:moveTo>
                  <a:cubicBezTo>
                    <a:pt x="4511" y="1"/>
                    <a:pt x="3746" y="164"/>
                    <a:pt x="2984" y="501"/>
                  </a:cubicBezTo>
                  <a:cubicBezTo>
                    <a:pt x="1118" y="1307"/>
                    <a:pt x="0" y="2857"/>
                    <a:pt x="490" y="3956"/>
                  </a:cubicBezTo>
                  <a:cubicBezTo>
                    <a:pt x="770" y="4597"/>
                    <a:pt x="1553" y="4933"/>
                    <a:pt x="2530" y="4933"/>
                  </a:cubicBezTo>
                  <a:cubicBezTo>
                    <a:pt x="3200" y="4933"/>
                    <a:pt x="3961" y="4775"/>
                    <a:pt x="4712" y="4448"/>
                  </a:cubicBezTo>
                  <a:cubicBezTo>
                    <a:pt x="6576" y="3623"/>
                    <a:pt x="7696" y="2071"/>
                    <a:pt x="7225" y="992"/>
                  </a:cubicBezTo>
                  <a:cubicBezTo>
                    <a:pt x="6934" y="342"/>
                    <a:pt x="6156" y="1"/>
                    <a:pt x="5183" y="1"/>
                  </a:cubicBezTo>
                  <a:close/>
                </a:path>
              </a:pathLst>
            </a:custGeom>
            <a:solidFill>
              <a:srgbClr val="FFFFFF"/>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37" name="Google Shape;1318;p34">
              <a:extLst>
                <a:ext uri="{FF2B5EF4-FFF2-40B4-BE49-F238E27FC236}">
                  <a16:creationId xmlns:a16="http://schemas.microsoft.com/office/drawing/2014/main" id="{1C85F10E-7878-2377-A522-B1491A6DD4E5}"/>
                </a:ext>
              </a:extLst>
            </p:cNvPr>
            <p:cNvSpPr/>
            <p:nvPr/>
          </p:nvSpPr>
          <p:spPr>
            <a:xfrm flipH="1">
              <a:off x="6997513" y="1393983"/>
              <a:ext cx="300879" cy="192542"/>
            </a:xfrm>
            <a:custGeom>
              <a:avLst/>
              <a:gdLst/>
              <a:ahLst/>
              <a:cxnLst/>
              <a:rect l="l" t="t" r="r" b="b"/>
              <a:pathLst>
                <a:path w="7343" h="4699" extrusionOk="0">
                  <a:moveTo>
                    <a:pt x="4937" y="1"/>
                  </a:moveTo>
                  <a:cubicBezTo>
                    <a:pt x="4297" y="1"/>
                    <a:pt x="3569" y="154"/>
                    <a:pt x="2848" y="475"/>
                  </a:cubicBezTo>
                  <a:cubicBezTo>
                    <a:pt x="1081" y="1241"/>
                    <a:pt x="1" y="2713"/>
                    <a:pt x="453" y="3754"/>
                  </a:cubicBezTo>
                  <a:cubicBezTo>
                    <a:pt x="732" y="4371"/>
                    <a:pt x="1482" y="4698"/>
                    <a:pt x="2415" y="4698"/>
                  </a:cubicBezTo>
                  <a:cubicBezTo>
                    <a:pt x="3054" y="4698"/>
                    <a:pt x="3779" y="4545"/>
                    <a:pt x="4497" y="4226"/>
                  </a:cubicBezTo>
                  <a:cubicBezTo>
                    <a:pt x="6264" y="3440"/>
                    <a:pt x="7343" y="1967"/>
                    <a:pt x="6872" y="927"/>
                  </a:cubicBezTo>
                  <a:cubicBezTo>
                    <a:pt x="6605" y="323"/>
                    <a:pt x="5864" y="1"/>
                    <a:pt x="4937" y="1"/>
                  </a:cubicBezTo>
                  <a:close/>
                </a:path>
              </a:pathLst>
            </a:custGeom>
            <a:solidFill>
              <a:srgbClr val="FFFFFF"/>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38" name="Google Shape;1319;p34">
              <a:extLst>
                <a:ext uri="{FF2B5EF4-FFF2-40B4-BE49-F238E27FC236}">
                  <a16:creationId xmlns:a16="http://schemas.microsoft.com/office/drawing/2014/main" id="{9A2135F5-985F-DDBC-C7A2-186CCED0B798}"/>
                </a:ext>
              </a:extLst>
            </p:cNvPr>
            <p:cNvSpPr/>
            <p:nvPr/>
          </p:nvSpPr>
          <p:spPr>
            <a:xfrm flipH="1">
              <a:off x="6756294" y="1127438"/>
              <a:ext cx="292480" cy="202457"/>
            </a:xfrm>
            <a:custGeom>
              <a:avLst/>
              <a:gdLst/>
              <a:ahLst/>
              <a:cxnLst/>
              <a:rect l="l" t="t" r="r" b="b"/>
              <a:pathLst>
                <a:path w="7138" h="4941" extrusionOk="0">
                  <a:moveTo>
                    <a:pt x="4888" y="0"/>
                  </a:moveTo>
                  <a:cubicBezTo>
                    <a:pt x="4545" y="0"/>
                    <a:pt x="4174" y="42"/>
                    <a:pt x="3784" y="129"/>
                  </a:cubicBezTo>
                  <a:cubicBezTo>
                    <a:pt x="3410" y="227"/>
                    <a:pt x="3057" y="344"/>
                    <a:pt x="2704" y="502"/>
                  </a:cubicBezTo>
                  <a:cubicBezTo>
                    <a:pt x="1290" y="1130"/>
                    <a:pt x="191" y="2229"/>
                    <a:pt x="93" y="3270"/>
                  </a:cubicBezTo>
                  <a:cubicBezTo>
                    <a:pt x="0" y="4296"/>
                    <a:pt x="891" y="4940"/>
                    <a:pt x="2221" y="4940"/>
                  </a:cubicBezTo>
                  <a:cubicBezTo>
                    <a:pt x="2571" y="4940"/>
                    <a:pt x="2952" y="4896"/>
                    <a:pt x="3352" y="4802"/>
                  </a:cubicBezTo>
                  <a:cubicBezTo>
                    <a:pt x="3725" y="4723"/>
                    <a:pt x="4098" y="4585"/>
                    <a:pt x="4431" y="4448"/>
                  </a:cubicBezTo>
                  <a:cubicBezTo>
                    <a:pt x="5865" y="3820"/>
                    <a:pt x="6944" y="2700"/>
                    <a:pt x="7043" y="1661"/>
                  </a:cubicBezTo>
                  <a:cubicBezTo>
                    <a:pt x="7137" y="643"/>
                    <a:pt x="6233" y="0"/>
                    <a:pt x="4888" y="0"/>
                  </a:cubicBezTo>
                  <a:close/>
                </a:path>
              </a:pathLst>
            </a:custGeom>
            <a:solidFill>
              <a:srgbClr val="FFFFFF"/>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39" name="Google Shape;1320;p34">
              <a:extLst>
                <a:ext uri="{FF2B5EF4-FFF2-40B4-BE49-F238E27FC236}">
                  <a16:creationId xmlns:a16="http://schemas.microsoft.com/office/drawing/2014/main" id="{25839E63-20ED-A08B-E962-7896D8F7635D}"/>
                </a:ext>
              </a:extLst>
            </p:cNvPr>
            <p:cNvSpPr/>
            <p:nvPr/>
          </p:nvSpPr>
          <p:spPr>
            <a:xfrm flipH="1">
              <a:off x="7344161" y="1393614"/>
              <a:ext cx="325055" cy="202130"/>
            </a:xfrm>
            <a:custGeom>
              <a:avLst/>
              <a:gdLst/>
              <a:ahLst/>
              <a:cxnLst/>
              <a:rect l="l" t="t" r="r" b="b"/>
              <a:pathLst>
                <a:path w="7933" h="4933" extrusionOk="0">
                  <a:moveTo>
                    <a:pt x="5297" y="0"/>
                  </a:moveTo>
                  <a:cubicBezTo>
                    <a:pt x="4610" y="0"/>
                    <a:pt x="3838" y="168"/>
                    <a:pt x="3103" y="484"/>
                  </a:cubicBezTo>
                  <a:cubicBezTo>
                    <a:pt x="2749" y="641"/>
                    <a:pt x="2415" y="837"/>
                    <a:pt x="2101" y="1054"/>
                  </a:cubicBezTo>
                  <a:cubicBezTo>
                    <a:pt x="472" y="2154"/>
                    <a:pt x="1" y="3704"/>
                    <a:pt x="1022" y="4489"/>
                  </a:cubicBezTo>
                  <a:cubicBezTo>
                    <a:pt x="1424" y="4789"/>
                    <a:pt x="1987" y="4932"/>
                    <a:pt x="2620" y="4932"/>
                  </a:cubicBezTo>
                  <a:cubicBezTo>
                    <a:pt x="3314" y="4932"/>
                    <a:pt x="4091" y="4759"/>
                    <a:pt x="4830" y="4431"/>
                  </a:cubicBezTo>
                  <a:cubicBezTo>
                    <a:pt x="5184" y="4293"/>
                    <a:pt x="5517" y="4096"/>
                    <a:pt x="5831" y="3881"/>
                  </a:cubicBezTo>
                  <a:cubicBezTo>
                    <a:pt x="7461" y="2761"/>
                    <a:pt x="7932" y="1230"/>
                    <a:pt x="6891" y="445"/>
                  </a:cubicBezTo>
                  <a:cubicBezTo>
                    <a:pt x="6495" y="143"/>
                    <a:pt x="5932" y="0"/>
                    <a:pt x="5297" y="0"/>
                  </a:cubicBezTo>
                  <a:close/>
                </a:path>
              </a:pathLst>
            </a:custGeom>
            <a:solidFill>
              <a:srgbClr val="FFFFFF"/>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40" name="Google Shape;1321;p34">
              <a:extLst>
                <a:ext uri="{FF2B5EF4-FFF2-40B4-BE49-F238E27FC236}">
                  <a16:creationId xmlns:a16="http://schemas.microsoft.com/office/drawing/2014/main" id="{523E596A-CEA2-B5F1-DC91-9C75603DF1A7}"/>
                </a:ext>
              </a:extLst>
            </p:cNvPr>
            <p:cNvSpPr/>
            <p:nvPr/>
          </p:nvSpPr>
          <p:spPr>
            <a:xfrm flipH="1">
              <a:off x="7768129" y="758906"/>
              <a:ext cx="69207" cy="63880"/>
            </a:xfrm>
            <a:custGeom>
              <a:avLst/>
              <a:gdLst/>
              <a:ahLst/>
              <a:cxnLst/>
              <a:rect l="l" t="t" r="r" b="b"/>
              <a:pathLst>
                <a:path w="1689" h="1559" extrusionOk="0">
                  <a:moveTo>
                    <a:pt x="840" y="1"/>
                  </a:moveTo>
                  <a:cubicBezTo>
                    <a:pt x="480" y="1"/>
                    <a:pt x="148" y="260"/>
                    <a:pt x="79" y="642"/>
                  </a:cubicBezTo>
                  <a:cubicBezTo>
                    <a:pt x="0" y="1054"/>
                    <a:pt x="275" y="1467"/>
                    <a:pt x="688" y="1545"/>
                  </a:cubicBezTo>
                  <a:cubicBezTo>
                    <a:pt x="738" y="1554"/>
                    <a:pt x="787" y="1559"/>
                    <a:pt x="836" y="1559"/>
                  </a:cubicBezTo>
                  <a:cubicBezTo>
                    <a:pt x="1210" y="1559"/>
                    <a:pt x="1540" y="1301"/>
                    <a:pt x="1610" y="936"/>
                  </a:cubicBezTo>
                  <a:cubicBezTo>
                    <a:pt x="1688" y="504"/>
                    <a:pt x="1414" y="93"/>
                    <a:pt x="982" y="14"/>
                  </a:cubicBezTo>
                  <a:cubicBezTo>
                    <a:pt x="934" y="5"/>
                    <a:pt x="887" y="1"/>
                    <a:pt x="840" y="1"/>
                  </a:cubicBezTo>
                  <a:close/>
                </a:path>
              </a:pathLst>
            </a:custGeom>
            <a:solidFill>
              <a:srgbClr val="E5EEF3"/>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sp>
          <p:nvSpPr>
            <p:cNvPr id="41" name="Google Shape;1322;p34">
              <a:extLst>
                <a:ext uri="{FF2B5EF4-FFF2-40B4-BE49-F238E27FC236}">
                  <a16:creationId xmlns:a16="http://schemas.microsoft.com/office/drawing/2014/main" id="{071ED0B1-6A37-64D1-752E-F13F45D13487}"/>
                </a:ext>
              </a:extLst>
            </p:cNvPr>
            <p:cNvSpPr/>
            <p:nvPr/>
          </p:nvSpPr>
          <p:spPr>
            <a:xfrm flipH="1">
              <a:off x="7762474" y="248599"/>
              <a:ext cx="86908" cy="87768"/>
            </a:xfrm>
            <a:custGeom>
              <a:avLst/>
              <a:gdLst/>
              <a:ahLst/>
              <a:cxnLst/>
              <a:rect l="l" t="t" r="r" b="b"/>
              <a:pathLst>
                <a:path w="2121" h="2142" extrusionOk="0">
                  <a:moveTo>
                    <a:pt x="1060" y="1"/>
                  </a:moveTo>
                  <a:cubicBezTo>
                    <a:pt x="472" y="1"/>
                    <a:pt x="0" y="493"/>
                    <a:pt x="0" y="1061"/>
                  </a:cubicBezTo>
                  <a:cubicBezTo>
                    <a:pt x="0" y="1670"/>
                    <a:pt x="472" y="2142"/>
                    <a:pt x="1060" y="2142"/>
                  </a:cubicBezTo>
                  <a:cubicBezTo>
                    <a:pt x="1649" y="2142"/>
                    <a:pt x="2121" y="1670"/>
                    <a:pt x="2121" y="1082"/>
                  </a:cubicBezTo>
                  <a:cubicBezTo>
                    <a:pt x="2121" y="493"/>
                    <a:pt x="1649" y="1"/>
                    <a:pt x="1060" y="1"/>
                  </a:cubicBezTo>
                  <a:close/>
                </a:path>
              </a:pathLst>
            </a:custGeom>
            <a:solidFill>
              <a:srgbClr val="E5EEF3"/>
            </a:solidFill>
            <a:ln>
              <a:noFill/>
            </a:ln>
          </p:spPr>
          <p:txBody>
            <a:bodyPr spcFirstLastPara="1" wrap="square" lIns="121900" tIns="121900" rIns="121900" bIns="121900" anchor="ctr" anchorCtr="0">
              <a:noAutofit/>
            </a:bodyPr>
            <a:lstStyle/>
            <a:p>
              <a:pPr defTabSz="1219170">
                <a:defRPr/>
              </a:pPr>
              <a:endParaRPr sz="2400" kern="0">
                <a:solidFill>
                  <a:sysClr val="windowText" lastClr="000000"/>
                </a:solidFill>
                <a:latin typeface="Arial"/>
                <a:cs typeface="Arial"/>
                <a:sym typeface="Arial"/>
              </a:endParaRPr>
            </a:p>
          </p:txBody>
        </p:sp>
      </p:grpSp>
      <p:grpSp>
        <p:nvGrpSpPr>
          <p:cNvPr id="42" name="Google Shape;1323;p34">
            <a:extLst>
              <a:ext uri="{FF2B5EF4-FFF2-40B4-BE49-F238E27FC236}">
                <a16:creationId xmlns:a16="http://schemas.microsoft.com/office/drawing/2014/main" id="{05E463D1-7A1C-D6C6-16A5-610164C4B8EA}"/>
              </a:ext>
            </a:extLst>
          </p:cNvPr>
          <p:cNvGrpSpPr/>
          <p:nvPr/>
        </p:nvGrpSpPr>
        <p:grpSpPr>
          <a:xfrm>
            <a:off x="10160569" y="185258"/>
            <a:ext cx="1776276" cy="1343485"/>
            <a:chOff x="715102" y="742950"/>
            <a:chExt cx="4371350" cy="3450873"/>
          </a:xfrm>
        </p:grpSpPr>
        <p:sp>
          <p:nvSpPr>
            <p:cNvPr id="43" name="Google Shape;1324;p34">
              <a:extLst>
                <a:ext uri="{FF2B5EF4-FFF2-40B4-BE49-F238E27FC236}">
                  <a16:creationId xmlns:a16="http://schemas.microsoft.com/office/drawing/2014/main" id="{8158B911-FA42-C579-BCA5-A23E3CD9E078}"/>
                </a:ext>
              </a:extLst>
            </p:cNvPr>
            <p:cNvSpPr/>
            <p:nvPr/>
          </p:nvSpPr>
          <p:spPr>
            <a:xfrm>
              <a:off x="1605172" y="2159232"/>
              <a:ext cx="316883" cy="420268"/>
            </a:xfrm>
            <a:custGeom>
              <a:avLst/>
              <a:gdLst/>
              <a:ahLst/>
              <a:cxnLst/>
              <a:rect l="l" t="t" r="r" b="b"/>
              <a:pathLst>
                <a:path w="10927" h="14492" extrusionOk="0">
                  <a:moveTo>
                    <a:pt x="3184" y="1"/>
                  </a:moveTo>
                  <a:cubicBezTo>
                    <a:pt x="1590" y="1"/>
                    <a:pt x="0" y="1073"/>
                    <a:pt x="290" y="3014"/>
                  </a:cubicBezTo>
                  <a:cubicBezTo>
                    <a:pt x="328" y="3021"/>
                    <a:pt x="365" y="3024"/>
                    <a:pt x="400" y="3024"/>
                  </a:cubicBezTo>
                  <a:cubicBezTo>
                    <a:pt x="1034" y="3024"/>
                    <a:pt x="1355" y="1983"/>
                    <a:pt x="2194" y="1816"/>
                  </a:cubicBezTo>
                  <a:cubicBezTo>
                    <a:pt x="2437" y="1767"/>
                    <a:pt x="2672" y="1742"/>
                    <a:pt x="2898" y="1742"/>
                  </a:cubicBezTo>
                  <a:cubicBezTo>
                    <a:pt x="3699" y="1742"/>
                    <a:pt x="4379" y="2056"/>
                    <a:pt x="4899" y="2748"/>
                  </a:cubicBezTo>
                  <a:cubicBezTo>
                    <a:pt x="6183" y="4432"/>
                    <a:pt x="6406" y="7223"/>
                    <a:pt x="7069" y="9173"/>
                  </a:cubicBezTo>
                  <a:cubicBezTo>
                    <a:pt x="7423" y="10282"/>
                    <a:pt x="8267" y="14449"/>
                    <a:pt x="9242" y="14491"/>
                  </a:cubicBezTo>
                  <a:cubicBezTo>
                    <a:pt x="10927" y="14491"/>
                    <a:pt x="9597" y="12676"/>
                    <a:pt x="9242" y="11967"/>
                  </a:cubicBezTo>
                  <a:cubicBezTo>
                    <a:pt x="8711" y="10726"/>
                    <a:pt x="8133" y="9396"/>
                    <a:pt x="7735" y="8109"/>
                  </a:cubicBezTo>
                  <a:cubicBezTo>
                    <a:pt x="7069" y="5939"/>
                    <a:pt x="6183" y="3812"/>
                    <a:pt x="5739" y="1727"/>
                  </a:cubicBezTo>
                  <a:lnTo>
                    <a:pt x="5874" y="1596"/>
                  </a:lnTo>
                  <a:cubicBezTo>
                    <a:pt x="5385" y="510"/>
                    <a:pt x="4284" y="1"/>
                    <a:pt x="3184"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4" name="Google Shape;1325;p34">
              <a:extLst>
                <a:ext uri="{FF2B5EF4-FFF2-40B4-BE49-F238E27FC236}">
                  <a16:creationId xmlns:a16="http://schemas.microsoft.com/office/drawing/2014/main" id="{5D5E911D-925D-DA29-8114-2A0216BCCAEE}"/>
                </a:ext>
              </a:extLst>
            </p:cNvPr>
            <p:cNvSpPr/>
            <p:nvPr/>
          </p:nvSpPr>
          <p:spPr>
            <a:xfrm>
              <a:off x="1749795" y="2202935"/>
              <a:ext cx="151699" cy="381698"/>
            </a:xfrm>
            <a:custGeom>
              <a:avLst/>
              <a:gdLst/>
              <a:ahLst/>
              <a:cxnLst/>
              <a:rect l="l" t="t" r="r" b="b"/>
              <a:pathLst>
                <a:path w="5231" h="13162" extrusionOk="0">
                  <a:moveTo>
                    <a:pt x="930" y="0"/>
                  </a:moveTo>
                  <a:lnTo>
                    <a:pt x="1" y="309"/>
                  </a:lnTo>
                  <a:lnTo>
                    <a:pt x="4298" y="13161"/>
                  </a:lnTo>
                  <a:lnTo>
                    <a:pt x="5230" y="12853"/>
                  </a:lnTo>
                  <a:lnTo>
                    <a:pt x="930"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5" name="Google Shape;1326;p34">
              <a:extLst>
                <a:ext uri="{FF2B5EF4-FFF2-40B4-BE49-F238E27FC236}">
                  <a16:creationId xmlns:a16="http://schemas.microsoft.com/office/drawing/2014/main" id="{74A66C20-66D2-A32A-4017-C539F7926027}"/>
                </a:ext>
              </a:extLst>
            </p:cNvPr>
            <p:cNvSpPr/>
            <p:nvPr/>
          </p:nvSpPr>
          <p:spPr>
            <a:xfrm>
              <a:off x="4911611" y="1537149"/>
              <a:ext cx="79721" cy="293074"/>
            </a:xfrm>
            <a:custGeom>
              <a:avLst/>
              <a:gdLst/>
              <a:ahLst/>
              <a:cxnLst/>
              <a:rect l="l" t="t" r="r" b="b"/>
              <a:pathLst>
                <a:path w="2749" h="10106" extrusionOk="0">
                  <a:moveTo>
                    <a:pt x="976" y="0"/>
                  </a:moveTo>
                  <a:lnTo>
                    <a:pt x="0" y="131"/>
                  </a:lnTo>
                  <a:lnTo>
                    <a:pt x="1773" y="10105"/>
                  </a:lnTo>
                  <a:lnTo>
                    <a:pt x="2748" y="9928"/>
                  </a:lnTo>
                  <a:lnTo>
                    <a:pt x="976"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6" name="Google Shape;1327;p34">
              <a:extLst>
                <a:ext uri="{FF2B5EF4-FFF2-40B4-BE49-F238E27FC236}">
                  <a16:creationId xmlns:a16="http://schemas.microsoft.com/office/drawing/2014/main" id="{A73AD4FB-E0E2-1487-C122-3BB2A3F54738}"/>
                </a:ext>
              </a:extLst>
            </p:cNvPr>
            <p:cNvSpPr/>
            <p:nvPr/>
          </p:nvSpPr>
          <p:spPr>
            <a:xfrm>
              <a:off x="1976024" y="1895678"/>
              <a:ext cx="2988247" cy="825195"/>
            </a:xfrm>
            <a:custGeom>
              <a:avLst/>
              <a:gdLst/>
              <a:ahLst/>
              <a:cxnLst/>
              <a:rect l="l" t="t" r="r" b="b"/>
              <a:pathLst>
                <a:path w="103043" h="28455" extrusionOk="0">
                  <a:moveTo>
                    <a:pt x="98657" y="1"/>
                  </a:moveTo>
                  <a:lnTo>
                    <a:pt x="56287" y="12056"/>
                  </a:lnTo>
                  <a:lnTo>
                    <a:pt x="55400" y="14850"/>
                  </a:lnTo>
                  <a:lnTo>
                    <a:pt x="52475" y="12942"/>
                  </a:lnTo>
                  <a:lnTo>
                    <a:pt x="1549" y="25309"/>
                  </a:lnTo>
                  <a:lnTo>
                    <a:pt x="0" y="28454"/>
                  </a:lnTo>
                  <a:lnTo>
                    <a:pt x="0" y="28454"/>
                  </a:lnTo>
                  <a:lnTo>
                    <a:pt x="103043" y="3504"/>
                  </a:lnTo>
                  <a:lnTo>
                    <a:pt x="98657"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7" name="Google Shape;1328;p34">
              <a:extLst>
                <a:ext uri="{FF2B5EF4-FFF2-40B4-BE49-F238E27FC236}">
                  <a16:creationId xmlns:a16="http://schemas.microsoft.com/office/drawing/2014/main" id="{D92E8A4E-98D9-9ACE-9F74-B8F1BFBB42AA}"/>
                </a:ext>
              </a:extLst>
            </p:cNvPr>
            <p:cNvSpPr/>
            <p:nvPr/>
          </p:nvSpPr>
          <p:spPr>
            <a:xfrm>
              <a:off x="1474758" y="2065358"/>
              <a:ext cx="298207" cy="181366"/>
            </a:xfrm>
            <a:custGeom>
              <a:avLst/>
              <a:gdLst/>
              <a:ahLst/>
              <a:cxnLst/>
              <a:rect l="l" t="t" r="r" b="b"/>
              <a:pathLst>
                <a:path w="10283" h="6254" extrusionOk="0">
                  <a:moveTo>
                    <a:pt x="1064" y="0"/>
                  </a:moveTo>
                  <a:lnTo>
                    <a:pt x="798" y="89"/>
                  </a:lnTo>
                  <a:cubicBezTo>
                    <a:pt x="443" y="709"/>
                    <a:pt x="89" y="1861"/>
                    <a:pt x="0" y="2617"/>
                  </a:cubicBezTo>
                  <a:cubicBezTo>
                    <a:pt x="1372" y="2748"/>
                    <a:pt x="2791" y="3191"/>
                    <a:pt x="4120" y="3546"/>
                  </a:cubicBezTo>
                  <a:cubicBezTo>
                    <a:pt x="5007" y="3812"/>
                    <a:pt x="4875" y="4212"/>
                    <a:pt x="5496" y="4655"/>
                  </a:cubicBezTo>
                  <a:cubicBezTo>
                    <a:pt x="5773" y="4859"/>
                    <a:pt x="6058" y="4915"/>
                    <a:pt x="6348" y="4915"/>
                  </a:cubicBezTo>
                  <a:cubicBezTo>
                    <a:pt x="6708" y="4915"/>
                    <a:pt x="7074" y="4828"/>
                    <a:pt x="7441" y="4828"/>
                  </a:cubicBezTo>
                  <a:cubicBezTo>
                    <a:pt x="7487" y="4828"/>
                    <a:pt x="7532" y="4830"/>
                    <a:pt x="7577" y="4833"/>
                  </a:cubicBezTo>
                  <a:cubicBezTo>
                    <a:pt x="7400" y="5010"/>
                    <a:pt x="7134" y="5141"/>
                    <a:pt x="6868" y="5230"/>
                  </a:cubicBezTo>
                  <a:cubicBezTo>
                    <a:pt x="6678" y="5989"/>
                    <a:pt x="7276" y="6254"/>
                    <a:pt x="7968" y="6254"/>
                  </a:cubicBezTo>
                  <a:cubicBezTo>
                    <a:pt x="8568" y="6254"/>
                    <a:pt x="9239" y="6055"/>
                    <a:pt x="9527" y="5808"/>
                  </a:cubicBezTo>
                  <a:cubicBezTo>
                    <a:pt x="10282" y="5141"/>
                    <a:pt x="10059" y="3368"/>
                    <a:pt x="9527" y="2659"/>
                  </a:cubicBezTo>
                  <a:cubicBezTo>
                    <a:pt x="8729" y="1507"/>
                    <a:pt x="6825" y="1861"/>
                    <a:pt x="5584" y="1684"/>
                  </a:cubicBezTo>
                  <a:cubicBezTo>
                    <a:pt x="4078" y="1507"/>
                    <a:pt x="2393" y="755"/>
                    <a:pt x="1064" y="0"/>
                  </a:cubicBezTo>
                  <a:close/>
                </a:path>
              </a:pathLst>
            </a:custGeom>
            <a:solidFill>
              <a:srgbClr val="F5C59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8" name="Google Shape;1329;p34">
              <a:extLst>
                <a:ext uri="{FF2B5EF4-FFF2-40B4-BE49-F238E27FC236}">
                  <a16:creationId xmlns:a16="http://schemas.microsoft.com/office/drawing/2014/main" id="{59DDE73F-596E-DED7-D8A9-1D600999E50A}"/>
                </a:ext>
              </a:extLst>
            </p:cNvPr>
            <p:cNvSpPr/>
            <p:nvPr/>
          </p:nvSpPr>
          <p:spPr>
            <a:xfrm>
              <a:off x="785833" y="3874417"/>
              <a:ext cx="205523" cy="223938"/>
            </a:xfrm>
            <a:custGeom>
              <a:avLst/>
              <a:gdLst/>
              <a:ahLst/>
              <a:cxnLst/>
              <a:rect l="l" t="t" r="r" b="b"/>
              <a:pathLst>
                <a:path w="7087" h="7722" extrusionOk="0">
                  <a:moveTo>
                    <a:pt x="6954" y="7588"/>
                  </a:moveTo>
                  <a:cubicBezTo>
                    <a:pt x="6942" y="7616"/>
                    <a:pt x="6929" y="7635"/>
                    <a:pt x="6914" y="7645"/>
                  </a:cubicBezTo>
                  <a:lnTo>
                    <a:pt x="7003" y="7603"/>
                  </a:lnTo>
                  <a:cubicBezTo>
                    <a:pt x="6987" y="7598"/>
                    <a:pt x="6971" y="7593"/>
                    <a:pt x="6954" y="7588"/>
                  </a:cubicBezTo>
                  <a:close/>
                  <a:moveTo>
                    <a:pt x="3312" y="1"/>
                  </a:moveTo>
                  <a:cubicBezTo>
                    <a:pt x="2946" y="1"/>
                    <a:pt x="2569" y="45"/>
                    <a:pt x="2259" y="68"/>
                  </a:cubicBezTo>
                  <a:cubicBezTo>
                    <a:pt x="1284" y="245"/>
                    <a:pt x="1727" y="1174"/>
                    <a:pt x="1596" y="1841"/>
                  </a:cubicBezTo>
                  <a:cubicBezTo>
                    <a:pt x="1507" y="2195"/>
                    <a:pt x="1195" y="2504"/>
                    <a:pt x="1018" y="2770"/>
                  </a:cubicBezTo>
                  <a:cubicBezTo>
                    <a:pt x="887" y="3036"/>
                    <a:pt x="798" y="3348"/>
                    <a:pt x="663" y="3614"/>
                  </a:cubicBezTo>
                  <a:cubicBezTo>
                    <a:pt x="486" y="3922"/>
                    <a:pt x="266" y="4146"/>
                    <a:pt x="178" y="4500"/>
                  </a:cubicBezTo>
                  <a:cubicBezTo>
                    <a:pt x="132" y="4766"/>
                    <a:pt x="178" y="5121"/>
                    <a:pt x="178" y="5387"/>
                  </a:cubicBezTo>
                  <a:cubicBezTo>
                    <a:pt x="178" y="6184"/>
                    <a:pt x="0" y="7159"/>
                    <a:pt x="841" y="7468"/>
                  </a:cubicBezTo>
                  <a:cubicBezTo>
                    <a:pt x="1472" y="7670"/>
                    <a:pt x="2196" y="7722"/>
                    <a:pt x="2905" y="7722"/>
                  </a:cubicBezTo>
                  <a:cubicBezTo>
                    <a:pt x="3291" y="7722"/>
                    <a:pt x="3673" y="7706"/>
                    <a:pt x="4032" y="7691"/>
                  </a:cubicBezTo>
                  <a:cubicBezTo>
                    <a:pt x="4637" y="7631"/>
                    <a:pt x="5408" y="7487"/>
                    <a:pt x="6105" y="7487"/>
                  </a:cubicBezTo>
                  <a:cubicBezTo>
                    <a:pt x="6409" y="7487"/>
                    <a:pt x="6699" y="7515"/>
                    <a:pt x="6954" y="7588"/>
                  </a:cubicBezTo>
                  <a:lnTo>
                    <a:pt x="6954" y="7588"/>
                  </a:lnTo>
                  <a:cubicBezTo>
                    <a:pt x="7055" y="7361"/>
                    <a:pt x="7087" y="6598"/>
                    <a:pt x="7046" y="6362"/>
                  </a:cubicBezTo>
                  <a:cubicBezTo>
                    <a:pt x="6868" y="4855"/>
                    <a:pt x="6294" y="3479"/>
                    <a:pt x="5762" y="2107"/>
                  </a:cubicBezTo>
                  <a:cubicBezTo>
                    <a:pt x="5496" y="1398"/>
                    <a:pt x="5007" y="554"/>
                    <a:pt x="4298" y="199"/>
                  </a:cubicBezTo>
                  <a:cubicBezTo>
                    <a:pt x="4032" y="45"/>
                    <a:pt x="3677" y="1"/>
                    <a:pt x="3312"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49" name="Google Shape;1330;p34">
              <a:extLst>
                <a:ext uri="{FF2B5EF4-FFF2-40B4-BE49-F238E27FC236}">
                  <a16:creationId xmlns:a16="http://schemas.microsoft.com/office/drawing/2014/main" id="{8610FD6B-87E3-ABE9-95BA-FB9E32C11684}"/>
                </a:ext>
              </a:extLst>
            </p:cNvPr>
            <p:cNvSpPr/>
            <p:nvPr/>
          </p:nvSpPr>
          <p:spPr>
            <a:xfrm>
              <a:off x="848763" y="3761926"/>
              <a:ext cx="178727" cy="222459"/>
            </a:xfrm>
            <a:custGeom>
              <a:avLst/>
              <a:gdLst/>
              <a:ahLst/>
              <a:cxnLst/>
              <a:rect l="l" t="t" r="r" b="b"/>
              <a:pathLst>
                <a:path w="6163" h="7671" extrusionOk="0">
                  <a:moveTo>
                    <a:pt x="5985" y="1"/>
                  </a:moveTo>
                  <a:lnTo>
                    <a:pt x="0" y="136"/>
                  </a:lnTo>
                  <a:lnTo>
                    <a:pt x="178" y="7670"/>
                  </a:lnTo>
                  <a:lnTo>
                    <a:pt x="6163" y="7581"/>
                  </a:lnTo>
                  <a:lnTo>
                    <a:pt x="5985" y="1"/>
                  </a:lnTo>
                  <a:close/>
                </a:path>
              </a:pathLst>
            </a:custGeom>
            <a:solidFill>
              <a:srgbClr val="ECC3A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0" name="Google Shape;1331;p34">
              <a:extLst>
                <a:ext uri="{FF2B5EF4-FFF2-40B4-BE49-F238E27FC236}">
                  <a16:creationId xmlns:a16="http://schemas.microsoft.com/office/drawing/2014/main" id="{97DF3584-3067-D32B-659F-B3358128F44B}"/>
                </a:ext>
              </a:extLst>
            </p:cNvPr>
            <p:cNvSpPr/>
            <p:nvPr/>
          </p:nvSpPr>
          <p:spPr>
            <a:xfrm>
              <a:off x="792213" y="2483105"/>
              <a:ext cx="460143" cy="1445940"/>
            </a:xfrm>
            <a:custGeom>
              <a:avLst/>
              <a:gdLst/>
              <a:ahLst/>
              <a:cxnLst/>
              <a:rect l="l" t="t" r="r" b="b"/>
              <a:pathLst>
                <a:path w="15867" h="49860" extrusionOk="0">
                  <a:moveTo>
                    <a:pt x="13786" y="1"/>
                  </a:moveTo>
                  <a:lnTo>
                    <a:pt x="1553" y="43"/>
                  </a:lnTo>
                  <a:lnTo>
                    <a:pt x="6694" y="21186"/>
                  </a:lnTo>
                  <a:cubicBezTo>
                    <a:pt x="5719" y="23491"/>
                    <a:pt x="3546" y="28898"/>
                    <a:pt x="3014" y="31114"/>
                  </a:cubicBezTo>
                  <a:cubicBezTo>
                    <a:pt x="1950" y="35500"/>
                    <a:pt x="0" y="48530"/>
                    <a:pt x="0" y="48530"/>
                  </a:cubicBezTo>
                  <a:lnTo>
                    <a:pt x="11392" y="49859"/>
                  </a:lnTo>
                  <a:cubicBezTo>
                    <a:pt x="11392" y="49859"/>
                    <a:pt x="13917" y="30181"/>
                    <a:pt x="15736" y="23622"/>
                  </a:cubicBezTo>
                  <a:lnTo>
                    <a:pt x="15867" y="21317"/>
                  </a:lnTo>
                  <a:lnTo>
                    <a:pt x="13786" y="1"/>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1" name="Google Shape;1332;p34">
              <a:extLst>
                <a:ext uri="{FF2B5EF4-FFF2-40B4-BE49-F238E27FC236}">
                  <a16:creationId xmlns:a16="http://schemas.microsoft.com/office/drawing/2014/main" id="{BF0DF707-00BE-39F5-FEAC-0E1023D2C0C5}"/>
                </a:ext>
              </a:extLst>
            </p:cNvPr>
            <p:cNvSpPr/>
            <p:nvPr/>
          </p:nvSpPr>
          <p:spPr>
            <a:xfrm>
              <a:off x="753643" y="799385"/>
              <a:ext cx="462724" cy="502106"/>
            </a:xfrm>
            <a:custGeom>
              <a:avLst/>
              <a:gdLst/>
              <a:ahLst/>
              <a:cxnLst/>
              <a:rect l="l" t="t" r="r" b="b"/>
              <a:pathLst>
                <a:path w="15956" h="17314" extrusionOk="0">
                  <a:moveTo>
                    <a:pt x="6918" y="15"/>
                  </a:moveTo>
                  <a:cubicBezTo>
                    <a:pt x="6633" y="15"/>
                    <a:pt x="6361" y="37"/>
                    <a:pt x="6074" y="89"/>
                  </a:cubicBezTo>
                  <a:cubicBezTo>
                    <a:pt x="5188" y="220"/>
                    <a:pt x="4301" y="266"/>
                    <a:pt x="3458" y="532"/>
                  </a:cubicBezTo>
                  <a:cubicBezTo>
                    <a:pt x="2440" y="841"/>
                    <a:pt x="1376" y="1372"/>
                    <a:pt x="798" y="2259"/>
                  </a:cubicBezTo>
                  <a:cubicBezTo>
                    <a:pt x="178" y="3280"/>
                    <a:pt x="1" y="4610"/>
                    <a:pt x="47" y="5762"/>
                  </a:cubicBezTo>
                  <a:cubicBezTo>
                    <a:pt x="47" y="7003"/>
                    <a:pt x="533" y="8109"/>
                    <a:pt x="1153" y="9130"/>
                  </a:cubicBezTo>
                  <a:cubicBezTo>
                    <a:pt x="1820" y="10194"/>
                    <a:pt x="3014" y="10637"/>
                    <a:pt x="3989" y="11346"/>
                  </a:cubicBezTo>
                  <a:cubicBezTo>
                    <a:pt x="5011" y="12144"/>
                    <a:pt x="5230" y="13516"/>
                    <a:pt x="5897" y="14580"/>
                  </a:cubicBezTo>
                  <a:cubicBezTo>
                    <a:pt x="6518" y="15512"/>
                    <a:pt x="7269" y="16310"/>
                    <a:pt x="8024" y="17108"/>
                  </a:cubicBezTo>
                  <a:cubicBezTo>
                    <a:pt x="8156" y="17267"/>
                    <a:pt x="8353" y="17299"/>
                    <a:pt x="8566" y="17299"/>
                  </a:cubicBezTo>
                  <a:cubicBezTo>
                    <a:pt x="8708" y="17299"/>
                    <a:pt x="8858" y="17285"/>
                    <a:pt x="8999" y="17285"/>
                  </a:cubicBezTo>
                  <a:cubicBezTo>
                    <a:pt x="9251" y="17285"/>
                    <a:pt x="9589" y="17314"/>
                    <a:pt x="9915" y="17314"/>
                  </a:cubicBezTo>
                  <a:cubicBezTo>
                    <a:pt x="10163" y="17314"/>
                    <a:pt x="10404" y="17297"/>
                    <a:pt x="10595" y="17239"/>
                  </a:cubicBezTo>
                  <a:cubicBezTo>
                    <a:pt x="10861" y="17108"/>
                    <a:pt x="10903" y="16707"/>
                    <a:pt x="10992" y="16399"/>
                  </a:cubicBezTo>
                  <a:cubicBezTo>
                    <a:pt x="11127" y="15956"/>
                    <a:pt x="11215" y="15512"/>
                    <a:pt x="11304" y="15069"/>
                  </a:cubicBezTo>
                  <a:cubicBezTo>
                    <a:pt x="11435" y="14491"/>
                    <a:pt x="11435" y="13782"/>
                    <a:pt x="11836" y="13339"/>
                  </a:cubicBezTo>
                  <a:cubicBezTo>
                    <a:pt x="12107" y="13027"/>
                    <a:pt x="12620" y="12888"/>
                    <a:pt x="13073" y="12888"/>
                  </a:cubicBezTo>
                  <a:cubicBezTo>
                    <a:pt x="13134" y="12888"/>
                    <a:pt x="13195" y="12891"/>
                    <a:pt x="13254" y="12896"/>
                  </a:cubicBezTo>
                  <a:cubicBezTo>
                    <a:pt x="13359" y="12908"/>
                    <a:pt x="13484" y="12917"/>
                    <a:pt x="13616" y="12917"/>
                  </a:cubicBezTo>
                  <a:cubicBezTo>
                    <a:pt x="13983" y="12917"/>
                    <a:pt x="14412" y="12848"/>
                    <a:pt x="14672" y="12587"/>
                  </a:cubicBezTo>
                  <a:cubicBezTo>
                    <a:pt x="15027" y="12233"/>
                    <a:pt x="15070" y="11655"/>
                    <a:pt x="14850" y="11212"/>
                  </a:cubicBezTo>
                  <a:cubicBezTo>
                    <a:pt x="14672" y="10857"/>
                    <a:pt x="14318" y="10680"/>
                    <a:pt x="14584" y="10283"/>
                  </a:cubicBezTo>
                  <a:cubicBezTo>
                    <a:pt x="14715" y="10059"/>
                    <a:pt x="14804" y="9971"/>
                    <a:pt x="14715" y="9705"/>
                  </a:cubicBezTo>
                  <a:cubicBezTo>
                    <a:pt x="14584" y="9485"/>
                    <a:pt x="14584" y="9573"/>
                    <a:pt x="14715" y="9308"/>
                  </a:cubicBezTo>
                  <a:cubicBezTo>
                    <a:pt x="14938" y="8996"/>
                    <a:pt x="14538" y="8730"/>
                    <a:pt x="14715" y="8375"/>
                  </a:cubicBezTo>
                  <a:cubicBezTo>
                    <a:pt x="14850" y="8020"/>
                    <a:pt x="15335" y="7932"/>
                    <a:pt x="15513" y="7577"/>
                  </a:cubicBezTo>
                  <a:cubicBezTo>
                    <a:pt x="15956" y="6868"/>
                    <a:pt x="14584" y="6294"/>
                    <a:pt x="14141" y="5893"/>
                  </a:cubicBezTo>
                  <a:cubicBezTo>
                    <a:pt x="13829" y="5585"/>
                    <a:pt x="13609" y="5273"/>
                    <a:pt x="13563" y="4829"/>
                  </a:cubicBezTo>
                  <a:cubicBezTo>
                    <a:pt x="13474" y="4298"/>
                    <a:pt x="13431" y="3812"/>
                    <a:pt x="13208" y="3280"/>
                  </a:cubicBezTo>
                  <a:cubicBezTo>
                    <a:pt x="12722" y="1993"/>
                    <a:pt x="11790" y="798"/>
                    <a:pt x="10549" y="266"/>
                  </a:cubicBezTo>
                  <a:lnTo>
                    <a:pt x="10549" y="266"/>
                  </a:lnTo>
                  <a:lnTo>
                    <a:pt x="10726" y="355"/>
                  </a:lnTo>
                  <a:cubicBezTo>
                    <a:pt x="10460" y="309"/>
                    <a:pt x="10240" y="220"/>
                    <a:pt x="9974" y="178"/>
                  </a:cubicBezTo>
                  <a:cubicBezTo>
                    <a:pt x="9177" y="0"/>
                    <a:pt x="8379" y="89"/>
                    <a:pt x="7535" y="43"/>
                  </a:cubicBezTo>
                  <a:cubicBezTo>
                    <a:pt x="7317" y="25"/>
                    <a:pt x="7115" y="15"/>
                    <a:pt x="6918" y="15"/>
                  </a:cubicBezTo>
                  <a:close/>
                </a:path>
              </a:pathLst>
            </a:custGeom>
            <a:solidFill>
              <a:srgbClr val="F5C599"/>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2" name="Google Shape;1333;p34">
              <a:extLst>
                <a:ext uri="{FF2B5EF4-FFF2-40B4-BE49-F238E27FC236}">
                  <a16:creationId xmlns:a16="http://schemas.microsoft.com/office/drawing/2014/main" id="{D370633E-50CA-62D1-AD88-A78DEA6CF6BC}"/>
                </a:ext>
              </a:extLst>
            </p:cNvPr>
            <p:cNvSpPr/>
            <p:nvPr/>
          </p:nvSpPr>
          <p:spPr>
            <a:xfrm>
              <a:off x="753643" y="805765"/>
              <a:ext cx="435783" cy="495726"/>
            </a:xfrm>
            <a:custGeom>
              <a:avLst/>
              <a:gdLst/>
              <a:ahLst/>
              <a:cxnLst/>
              <a:rect l="l" t="t" r="r" b="b"/>
              <a:pathLst>
                <a:path w="15027" h="17094" extrusionOk="0">
                  <a:moveTo>
                    <a:pt x="5011" y="0"/>
                  </a:moveTo>
                  <a:lnTo>
                    <a:pt x="5011" y="0"/>
                  </a:lnTo>
                  <a:cubicBezTo>
                    <a:pt x="4479" y="89"/>
                    <a:pt x="3947" y="177"/>
                    <a:pt x="3458" y="312"/>
                  </a:cubicBezTo>
                  <a:cubicBezTo>
                    <a:pt x="2440" y="621"/>
                    <a:pt x="1376" y="1152"/>
                    <a:pt x="798" y="2039"/>
                  </a:cubicBezTo>
                  <a:cubicBezTo>
                    <a:pt x="178" y="3060"/>
                    <a:pt x="1" y="4390"/>
                    <a:pt x="47" y="5542"/>
                  </a:cubicBezTo>
                  <a:cubicBezTo>
                    <a:pt x="47" y="6783"/>
                    <a:pt x="533" y="7889"/>
                    <a:pt x="1153" y="8910"/>
                  </a:cubicBezTo>
                  <a:cubicBezTo>
                    <a:pt x="1820" y="9974"/>
                    <a:pt x="3014" y="10417"/>
                    <a:pt x="3989" y="11126"/>
                  </a:cubicBezTo>
                  <a:cubicBezTo>
                    <a:pt x="5011" y="11924"/>
                    <a:pt x="5230" y="13296"/>
                    <a:pt x="5897" y="14360"/>
                  </a:cubicBezTo>
                  <a:cubicBezTo>
                    <a:pt x="6518" y="15292"/>
                    <a:pt x="7269" y="16090"/>
                    <a:pt x="8024" y="16888"/>
                  </a:cubicBezTo>
                  <a:cubicBezTo>
                    <a:pt x="8156" y="17047"/>
                    <a:pt x="8353" y="17079"/>
                    <a:pt x="8566" y="17079"/>
                  </a:cubicBezTo>
                  <a:cubicBezTo>
                    <a:pt x="8708" y="17079"/>
                    <a:pt x="8858" y="17065"/>
                    <a:pt x="8999" y="17065"/>
                  </a:cubicBezTo>
                  <a:cubicBezTo>
                    <a:pt x="9251" y="17065"/>
                    <a:pt x="9589" y="17094"/>
                    <a:pt x="9915" y="17094"/>
                  </a:cubicBezTo>
                  <a:cubicBezTo>
                    <a:pt x="10163" y="17094"/>
                    <a:pt x="10404" y="17077"/>
                    <a:pt x="10595" y="17019"/>
                  </a:cubicBezTo>
                  <a:cubicBezTo>
                    <a:pt x="10861" y="16888"/>
                    <a:pt x="10903" y="16487"/>
                    <a:pt x="10992" y="16179"/>
                  </a:cubicBezTo>
                  <a:cubicBezTo>
                    <a:pt x="11127" y="15736"/>
                    <a:pt x="11215" y="15292"/>
                    <a:pt x="11304" y="14849"/>
                  </a:cubicBezTo>
                  <a:cubicBezTo>
                    <a:pt x="11435" y="14271"/>
                    <a:pt x="11435" y="13562"/>
                    <a:pt x="11836" y="13119"/>
                  </a:cubicBezTo>
                  <a:cubicBezTo>
                    <a:pt x="12107" y="12807"/>
                    <a:pt x="12620" y="12668"/>
                    <a:pt x="13073" y="12668"/>
                  </a:cubicBezTo>
                  <a:cubicBezTo>
                    <a:pt x="13134" y="12668"/>
                    <a:pt x="13195" y="12671"/>
                    <a:pt x="13254" y="12676"/>
                  </a:cubicBezTo>
                  <a:cubicBezTo>
                    <a:pt x="13359" y="12688"/>
                    <a:pt x="13484" y="12697"/>
                    <a:pt x="13616" y="12697"/>
                  </a:cubicBezTo>
                  <a:cubicBezTo>
                    <a:pt x="13983" y="12697"/>
                    <a:pt x="14412" y="12628"/>
                    <a:pt x="14672" y="12367"/>
                  </a:cubicBezTo>
                  <a:cubicBezTo>
                    <a:pt x="14938" y="12101"/>
                    <a:pt x="15027" y="11747"/>
                    <a:pt x="14981" y="11392"/>
                  </a:cubicBezTo>
                  <a:lnTo>
                    <a:pt x="14981" y="11392"/>
                  </a:lnTo>
                  <a:cubicBezTo>
                    <a:pt x="14332" y="11576"/>
                    <a:pt x="13674" y="11664"/>
                    <a:pt x="13021" y="11664"/>
                  </a:cubicBezTo>
                  <a:cubicBezTo>
                    <a:pt x="9569" y="11664"/>
                    <a:pt x="6246" y="9208"/>
                    <a:pt x="5053" y="5407"/>
                  </a:cubicBezTo>
                  <a:cubicBezTo>
                    <a:pt x="4479" y="3546"/>
                    <a:pt x="4479" y="1684"/>
                    <a:pt x="5011" y="0"/>
                  </a:cubicBezTo>
                  <a:close/>
                </a:path>
              </a:pathLst>
            </a:custGeom>
            <a:solidFill>
              <a:srgbClr val="E8B387"/>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3" name="Google Shape;1334;p34">
              <a:extLst>
                <a:ext uri="{FF2B5EF4-FFF2-40B4-BE49-F238E27FC236}">
                  <a16:creationId xmlns:a16="http://schemas.microsoft.com/office/drawing/2014/main" id="{33FB0EBB-67AD-E177-E9D4-2FA91B53B595}"/>
                </a:ext>
              </a:extLst>
            </p:cNvPr>
            <p:cNvSpPr/>
            <p:nvPr/>
          </p:nvSpPr>
          <p:spPr>
            <a:xfrm>
              <a:off x="864191" y="1123259"/>
              <a:ext cx="197954" cy="178176"/>
            </a:xfrm>
            <a:custGeom>
              <a:avLst/>
              <a:gdLst/>
              <a:ahLst/>
              <a:cxnLst/>
              <a:rect l="l" t="t" r="r" b="b"/>
              <a:pathLst>
                <a:path w="6826" h="6144" extrusionOk="0">
                  <a:moveTo>
                    <a:pt x="46" y="1"/>
                  </a:moveTo>
                  <a:lnTo>
                    <a:pt x="0" y="44"/>
                  </a:lnTo>
                  <a:cubicBezTo>
                    <a:pt x="1199" y="753"/>
                    <a:pt x="709" y="2614"/>
                    <a:pt x="532" y="3678"/>
                  </a:cubicBezTo>
                  <a:cubicBezTo>
                    <a:pt x="489" y="3990"/>
                    <a:pt x="355" y="4298"/>
                    <a:pt x="312" y="4610"/>
                  </a:cubicBezTo>
                  <a:cubicBezTo>
                    <a:pt x="312" y="4830"/>
                    <a:pt x="266" y="4788"/>
                    <a:pt x="355" y="4919"/>
                  </a:cubicBezTo>
                  <a:cubicBezTo>
                    <a:pt x="443" y="5054"/>
                    <a:pt x="621" y="5142"/>
                    <a:pt x="755" y="5231"/>
                  </a:cubicBezTo>
                  <a:cubicBezTo>
                    <a:pt x="1287" y="5539"/>
                    <a:pt x="2039" y="5763"/>
                    <a:pt x="2659" y="5894"/>
                  </a:cubicBezTo>
                  <a:cubicBezTo>
                    <a:pt x="3381" y="6080"/>
                    <a:pt x="4113" y="6144"/>
                    <a:pt x="4845" y="6144"/>
                  </a:cubicBezTo>
                  <a:cubicBezTo>
                    <a:pt x="5509" y="6144"/>
                    <a:pt x="6173" y="6091"/>
                    <a:pt x="6826" y="6029"/>
                  </a:cubicBezTo>
                  <a:cubicBezTo>
                    <a:pt x="6205" y="5763"/>
                    <a:pt x="5496" y="5096"/>
                    <a:pt x="5099" y="4564"/>
                  </a:cubicBezTo>
                  <a:cubicBezTo>
                    <a:pt x="4478" y="3813"/>
                    <a:pt x="3946" y="2969"/>
                    <a:pt x="3237" y="2306"/>
                  </a:cubicBezTo>
                  <a:cubicBezTo>
                    <a:pt x="2706" y="1774"/>
                    <a:pt x="2085" y="1285"/>
                    <a:pt x="1465" y="841"/>
                  </a:cubicBezTo>
                  <a:cubicBezTo>
                    <a:pt x="1199" y="664"/>
                    <a:pt x="933" y="533"/>
                    <a:pt x="667" y="398"/>
                  </a:cubicBezTo>
                  <a:cubicBezTo>
                    <a:pt x="443" y="267"/>
                    <a:pt x="266" y="44"/>
                    <a:pt x="46" y="1"/>
                  </a:cubicBezTo>
                  <a:close/>
                </a:path>
              </a:pathLst>
            </a:custGeom>
            <a:solidFill>
              <a:srgbClr val="E8B387"/>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4" name="Google Shape;1335;p34">
              <a:extLst>
                <a:ext uri="{FF2B5EF4-FFF2-40B4-BE49-F238E27FC236}">
                  <a16:creationId xmlns:a16="http://schemas.microsoft.com/office/drawing/2014/main" id="{B4303B81-367E-7BAC-3EEE-93005D74FB57}"/>
                </a:ext>
              </a:extLst>
            </p:cNvPr>
            <p:cNvSpPr/>
            <p:nvPr/>
          </p:nvSpPr>
          <p:spPr>
            <a:xfrm>
              <a:off x="715102" y="742950"/>
              <a:ext cx="429316" cy="419079"/>
            </a:xfrm>
            <a:custGeom>
              <a:avLst/>
              <a:gdLst/>
              <a:ahLst/>
              <a:cxnLst/>
              <a:rect l="l" t="t" r="r" b="b"/>
              <a:pathLst>
                <a:path w="14804" h="14451" extrusionOk="0">
                  <a:moveTo>
                    <a:pt x="12846" y="1272"/>
                  </a:moveTo>
                  <a:lnTo>
                    <a:pt x="12942" y="1326"/>
                  </a:lnTo>
                  <a:cubicBezTo>
                    <a:pt x="12916" y="1313"/>
                    <a:pt x="12884" y="1295"/>
                    <a:pt x="12846" y="1272"/>
                  </a:cubicBezTo>
                  <a:close/>
                  <a:moveTo>
                    <a:pt x="8476" y="1"/>
                  </a:moveTo>
                  <a:cubicBezTo>
                    <a:pt x="8232" y="1"/>
                    <a:pt x="7990" y="11"/>
                    <a:pt x="7758" y="39"/>
                  </a:cubicBezTo>
                  <a:cubicBezTo>
                    <a:pt x="6606" y="173"/>
                    <a:pt x="5939" y="305"/>
                    <a:pt x="5141" y="528"/>
                  </a:cubicBezTo>
                  <a:cubicBezTo>
                    <a:pt x="2794" y="1280"/>
                    <a:pt x="755" y="3010"/>
                    <a:pt x="266" y="5534"/>
                  </a:cubicBezTo>
                  <a:cubicBezTo>
                    <a:pt x="0" y="6910"/>
                    <a:pt x="312" y="8282"/>
                    <a:pt x="755" y="9523"/>
                  </a:cubicBezTo>
                  <a:cubicBezTo>
                    <a:pt x="1198" y="10722"/>
                    <a:pt x="1996" y="12094"/>
                    <a:pt x="3149" y="12672"/>
                  </a:cubicBezTo>
                  <a:cubicBezTo>
                    <a:pt x="3989" y="13069"/>
                    <a:pt x="4875" y="13381"/>
                    <a:pt x="5407" y="14133"/>
                  </a:cubicBezTo>
                  <a:cubicBezTo>
                    <a:pt x="5548" y="14300"/>
                    <a:pt x="5582" y="14451"/>
                    <a:pt x="5665" y="14451"/>
                  </a:cubicBezTo>
                  <a:cubicBezTo>
                    <a:pt x="5714" y="14451"/>
                    <a:pt x="5781" y="14399"/>
                    <a:pt x="5896" y="14267"/>
                  </a:cubicBezTo>
                  <a:cubicBezTo>
                    <a:pt x="6074" y="14001"/>
                    <a:pt x="6251" y="13689"/>
                    <a:pt x="6382" y="13423"/>
                  </a:cubicBezTo>
                  <a:cubicBezTo>
                    <a:pt x="6737" y="12760"/>
                    <a:pt x="7180" y="12140"/>
                    <a:pt x="6783" y="11473"/>
                  </a:cubicBezTo>
                  <a:cubicBezTo>
                    <a:pt x="6606" y="11207"/>
                    <a:pt x="6428" y="11030"/>
                    <a:pt x="6251" y="10810"/>
                  </a:cubicBezTo>
                  <a:cubicBezTo>
                    <a:pt x="5939" y="10456"/>
                    <a:pt x="5407" y="9966"/>
                    <a:pt x="5318" y="9481"/>
                  </a:cubicBezTo>
                  <a:cubicBezTo>
                    <a:pt x="5202" y="8850"/>
                    <a:pt x="5573" y="8253"/>
                    <a:pt x="6217" y="8253"/>
                  </a:cubicBezTo>
                  <a:cubicBezTo>
                    <a:pt x="6298" y="8253"/>
                    <a:pt x="6382" y="8263"/>
                    <a:pt x="6471" y="8282"/>
                  </a:cubicBezTo>
                  <a:cubicBezTo>
                    <a:pt x="7226" y="8417"/>
                    <a:pt x="7847" y="9658"/>
                    <a:pt x="8510" y="10013"/>
                  </a:cubicBezTo>
                  <a:cubicBezTo>
                    <a:pt x="8651" y="10083"/>
                    <a:pt x="8778" y="10112"/>
                    <a:pt x="8906" y="10112"/>
                  </a:cubicBezTo>
                  <a:cubicBezTo>
                    <a:pt x="9098" y="10112"/>
                    <a:pt x="9290" y="10047"/>
                    <a:pt x="9531" y="9966"/>
                  </a:cubicBezTo>
                  <a:cubicBezTo>
                    <a:pt x="10063" y="9835"/>
                    <a:pt x="10240" y="9169"/>
                    <a:pt x="10151" y="8726"/>
                  </a:cubicBezTo>
                  <a:cubicBezTo>
                    <a:pt x="10063" y="8282"/>
                    <a:pt x="9797" y="7839"/>
                    <a:pt x="9928" y="7396"/>
                  </a:cubicBezTo>
                  <a:cubicBezTo>
                    <a:pt x="10063" y="6864"/>
                    <a:pt x="10683" y="6155"/>
                    <a:pt x="11169" y="5978"/>
                  </a:cubicBezTo>
                  <a:cubicBezTo>
                    <a:pt x="11523" y="5800"/>
                    <a:pt x="11924" y="5800"/>
                    <a:pt x="12232" y="5623"/>
                  </a:cubicBezTo>
                  <a:cubicBezTo>
                    <a:pt x="12544" y="5403"/>
                    <a:pt x="12498" y="5137"/>
                    <a:pt x="12676" y="4914"/>
                  </a:cubicBezTo>
                  <a:cubicBezTo>
                    <a:pt x="12782" y="4769"/>
                    <a:pt x="12912" y="4726"/>
                    <a:pt x="13054" y="4726"/>
                  </a:cubicBezTo>
                  <a:cubicBezTo>
                    <a:pt x="13253" y="4726"/>
                    <a:pt x="13476" y="4810"/>
                    <a:pt x="13689" y="4810"/>
                  </a:cubicBezTo>
                  <a:cubicBezTo>
                    <a:pt x="13831" y="4810"/>
                    <a:pt x="13970" y="4772"/>
                    <a:pt x="14094" y="4648"/>
                  </a:cubicBezTo>
                  <a:cubicBezTo>
                    <a:pt x="14803" y="3939"/>
                    <a:pt x="14183" y="2698"/>
                    <a:pt x="13697" y="2077"/>
                  </a:cubicBezTo>
                  <a:cubicBezTo>
                    <a:pt x="13317" y="1527"/>
                    <a:pt x="12698" y="1083"/>
                    <a:pt x="12066" y="768"/>
                  </a:cubicBezTo>
                  <a:lnTo>
                    <a:pt x="12066" y="768"/>
                  </a:lnTo>
                  <a:cubicBezTo>
                    <a:pt x="11753" y="563"/>
                    <a:pt x="11447" y="367"/>
                    <a:pt x="11303" y="305"/>
                  </a:cubicBezTo>
                  <a:cubicBezTo>
                    <a:pt x="10949" y="127"/>
                    <a:pt x="10506" y="85"/>
                    <a:pt x="10105" y="85"/>
                  </a:cubicBezTo>
                  <a:cubicBezTo>
                    <a:pt x="9586" y="53"/>
                    <a:pt x="9023" y="1"/>
                    <a:pt x="8476"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5" name="Google Shape;1336;p34">
              <a:extLst>
                <a:ext uri="{FF2B5EF4-FFF2-40B4-BE49-F238E27FC236}">
                  <a16:creationId xmlns:a16="http://schemas.microsoft.com/office/drawing/2014/main" id="{5F07EA7C-71BB-BBE6-7C90-97975DFE214C}"/>
                </a:ext>
              </a:extLst>
            </p:cNvPr>
            <p:cNvSpPr/>
            <p:nvPr/>
          </p:nvSpPr>
          <p:spPr>
            <a:xfrm>
              <a:off x="730501" y="1240187"/>
              <a:ext cx="578434" cy="1384344"/>
            </a:xfrm>
            <a:custGeom>
              <a:avLst/>
              <a:gdLst/>
              <a:ahLst/>
              <a:cxnLst/>
              <a:rect l="l" t="t" r="r" b="b"/>
              <a:pathLst>
                <a:path w="19946" h="47736" extrusionOk="0">
                  <a:moveTo>
                    <a:pt x="4965" y="0"/>
                  </a:moveTo>
                  <a:cubicBezTo>
                    <a:pt x="4965" y="0"/>
                    <a:pt x="2883" y="2039"/>
                    <a:pt x="2440" y="2883"/>
                  </a:cubicBezTo>
                  <a:cubicBezTo>
                    <a:pt x="1951" y="3769"/>
                    <a:pt x="1288" y="6914"/>
                    <a:pt x="1288" y="7003"/>
                  </a:cubicBezTo>
                  <a:cubicBezTo>
                    <a:pt x="1288" y="7092"/>
                    <a:pt x="799" y="14140"/>
                    <a:pt x="887" y="15913"/>
                  </a:cubicBezTo>
                  <a:cubicBezTo>
                    <a:pt x="1199" y="23845"/>
                    <a:pt x="1" y="47646"/>
                    <a:pt x="1" y="47646"/>
                  </a:cubicBezTo>
                  <a:lnTo>
                    <a:pt x="19945" y="47735"/>
                  </a:lnTo>
                  <a:cubicBezTo>
                    <a:pt x="19945" y="47735"/>
                    <a:pt x="18130" y="24954"/>
                    <a:pt x="17286" y="12102"/>
                  </a:cubicBezTo>
                  <a:cubicBezTo>
                    <a:pt x="17109" y="9974"/>
                    <a:pt x="14006" y="3769"/>
                    <a:pt x="12056" y="2305"/>
                  </a:cubicBezTo>
                  <a:cubicBezTo>
                    <a:pt x="10418" y="1064"/>
                    <a:pt x="5674" y="224"/>
                    <a:pt x="4965" y="0"/>
                  </a:cubicBez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6" name="Google Shape;1337;p34">
              <a:extLst>
                <a:ext uri="{FF2B5EF4-FFF2-40B4-BE49-F238E27FC236}">
                  <a16:creationId xmlns:a16="http://schemas.microsoft.com/office/drawing/2014/main" id="{711CCAD4-4958-DCDC-C200-489B62B4CC16}"/>
                </a:ext>
              </a:extLst>
            </p:cNvPr>
            <p:cNvSpPr/>
            <p:nvPr/>
          </p:nvSpPr>
          <p:spPr>
            <a:xfrm>
              <a:off x="730501" y="1240187"/>
              <a:ext cx="578434" cy="2688851"/>
            </a:xfrm>
            <a:custGeom>
              <a:avLst/>
              <a:gdLst/>
              <a:ahLst/>
              <a:cxnLst/>
              <a:rect l="l" t="t" r="r" b="b"/>
              <a:pathLst>
                <a:path w="19946" h="92719" extrusionOk="0">
                  <a:moveTo>
                    <a:pt x="4965" y="0"/>
                  </a:moveTo>
                  <a:lnTo>
                    <a:pt x="4965" y="0"/>
                  </a:lnTo>
                  <a:cubicBezTo>
                    <a:pt x="4213" y="444"/>
                    <a:pt x="2749" y="2262"/>
                    <a:pt x="2440" y="2883"/>
                  </a:cubicBezTo>
                  <a:cubicBezTo>
                    <a:pt x="1951" y="3769"/>
                    <a:pt x="1288" y="6826"/>
                    <a:pt x="1288" y="6872"/>
                  </a:cubicBezTo>
                  <a:cubicBezTo>
                    <a:pt x="1288" y="6960"/>
                    <a:pt x="799" y="14006"/>
                    <a:pt x="887" y="15825"/>
                  </a:cubicBezTo>
                  <a:cubicBezTo>
                    <a:pt x="1199" y="23714"/>
                    <a:pt x="1" y="48001"/>
                    <a:pt x="1" y="48001"/>
                  </a:cubicBezTo>
                  <a:lnTo>
                    <a:pt x="4390" y="48001"/>
                  </a:lnTo>
                  <a:cubicBezTo>
                    <a:pt x="4433" y="51901"/>
                    <a:pt x="5099" y="56599"/>
                    <a:pt x="5763" y="59567"/>
                  </a:cubicBezTo>
                  <a:cubicBezTo>
                    <a:pt x="6028" y="60808"/>
                    <a:pt x="6163" y="61386"/>
                    <a:pt x="5940" y="62627"/>
                  </a:cubicBezTo>
                  <a:cubicBezTo>
                    <a:pt x="5763" y="63690"/>
                    <a:pt x="5319" y="64665"/>
                    <a:pt x="5277" y="65818"/>
                  </a:cubicBezTo>
                  <a:cubicBezTo>
                    <a:pt x="5099" y="68300"/>
                    <a:pt x="5099" y="70824"/>
                    <a:pt x="5142" y="73352"/>
                  </a:cubicBezTo>
                  <a:cubicBezTo>
                    <a:pt x="5099" y="73572"/>
                    <a:pt x="5053" y="73749"/>
                    <a:pt x="5011" y="73927"/>
                  </a:cubicBezTo>
                  <a:cubicBezTo>
                    <a:pt x="3947" y="78316"/>
                    <a:pt x="1951" y="91346"/>
                    <a:pt x="1951" y="91346"/>
                  </a:cubicBezTo>
                  <a:lnTo>
                    <a:pt x="13386" y="92718"/>
                  </a:lnTo>
                  <a:cubicBezTo>
                    <a:pt x="13386" y="92718"/>
                    <a:pt x="14407" y="85939"/>
                    <a:pt x="15382" y="79422"/>
                  </a:cubicBezTo>
                  <a:cubicBezTo>
                    <a:pt x="14318" y="77738"/>
                    <a:pt x="13120" y="76320"/>
                    <a:pt x="12322" y="73973"/>
                  </a:cubicBezTo>
                  <a:cubicBezTo>
                    <a:pt x="12676" y="71179"/>
                    <a:pt x="12854" y="68431"/>
                    <a:pt x="12942" y="65594"/>
                  </a:cubicBezTo>
                  <a:cubicBezTo>
                    <a:pt x="13077" y="60411"/>
                    <a:pt x="12191" y="55578"/>
                    <a:pt x="10460" y="50791"/>
                  </a:cubicBezTo>
                  <a:cubicBezTo>
                    <a:pt x="10595" y="49863"/>
                    <a:pt x="10772" y="48930"/>
                    <a:pt x="10904" y="48044"/>
                  </a:cubicBezTo>
                  <a:lnTo>
                    <a:pt x="19945" y="48044"/>
                  </a:lnTo>
                  <a:cubicBezTo>
                    <a:pt x="19945" y="48044"/>
                    <a:pt x="19502" y="41796"/>
                    <a:pt x="18927" y="34393"/>
                  </a:cubicBezTo>
                  <a:cubicBezTo>
                    <a:pt x="14141" y="31822"/>
                    <a:pt x="9663" y="27302"/>
                    <a:pt x="6649" y="21409"/>
                  </a:cubicBezTo>
                  <a:cubicBezTo>
                    <a:pt x="3061" y="14318"/>
                    <a:pt x="3149" y="5851"/>
                    <a:pt x="4965"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7" name="Google Shape;1338;p34">
              <a:extLst>
                <a:ext uri="{FF2B5EF4-FFF2-40B4-BE49-F238E27FC236}">
                  <a16:creationId xmlns:a16="http://schemas.microsoft.com/office/drawing/2014/main" id="{CCE42874-1B61-6BFA-4E47-950DCD0158EF}"/>
                </a:ext>
              </a:extLst>
            </p:cNvPr>
            <p:cNvSpPr/>
            <p:nvPr/>
          </p:nvSpPr>
          <p:spPr>
            <a:xfrm>
              <a:off x="844964" y="1341949"/>
              <a:ext cx="749302" cy="904684"/>
            </a:xfrm>
            <a:custGeom>
              <a:avLst/>
              <a:gdLst/>
              <a:ahLst/>
              <a:cxnLst/>
              <a:rect l="l" t="t" r="r" b="b"/>
              <a:pathLst>
                <a:path w="25838" h="31196" extrusionOk="0">
                  <a:moveTo>
                    <a:pt x="3412" y="1"/>
                  </a:moveTo>
                  <a:cubicBezTo>
                    <a:pt x="2944" y="1"/>
                    <a:pt x="2442" y="106"/>
                    <a:pt x="1904" y="349"/>
                  </a:cubicBezTo>
                  <a:cubicBezTo>
                    <a:pt x="0" y="1189"/>
                    <a:pt x="397" y="3895"/>
                    <a:pt x="397" y="3895"/>
                  </a:cubicBezTo>
                  <a:cubicBezTo>
                    <a:pt x="397" y="3895"/>
                    <a:pt x="5053" y="21445"/>
                    <a:pt x="10591" y="25300"/>
                  </a:cubicBezTo>
                  <a:cubicBezTo>
                    <a:pt x="14314" y="27870"/>
                    <a:pt x="23490" y="31196"/>
                    <a:pt x="23490" y="31196"/>
                  </a:cubicBezTo>
                  <a:lnTo>
                    <a:pt x="25837" y="25434"/>
                  </a:lnTo>
                  <a:lnTo>
                    <a:pt x="13959" y="17588"/>
                  </a:lnTo>
                  <a:cubicBezTo>
                    <a:pt x="13959" y="17588"/>
                    <a:pt x="9882" y="7352"/>
                    <a:pt x="7843" y="3717"/>
                  </a:cubicBezTo>
                  <a:cubicBezTo>
                    <a:pt x="7216" y="2644"/>
                    <a:pt x="5756" y="1"/>
                    <a:pt x="3412" y="1"/>
                  </a:cubicBez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8" name="Google Shape;1339;p34">
              <a:extLst>
                <a:ext uri="{FF2B5EF4-FFF2-40B4-BE49-F238E27FC236}">
                  <a16:creationId xmlns:a16="http://schemas.microsoft.com/office/drawing/2014/main" id="{A82BD2BA-FCA2-9B9A-5A64-7BEFB219BE78}"/>
                </a:ext>
              </a:extLst>
            </p:cNvPr>
            <p:cNvSpPr/>
            <p:nvPr/>
          </p:nvSpPr>
          <p:spPr>
            <a:xfrm>
              <a:off x="1744662" y="3357112"/>
              <a:ext cx="2953621" cy="735208"/>
            </a:xfrm>
            <a:custGeom>
              <a:avLst/>
              <a:gdLst/>
              <a:ahLst/>
              <a:cxnLst/>
              <a:rect l="l" t="t" r="r" b="b"/>
              <a:pathLst>
                <a:path w="101849" h="25352" extrusionOk="0">
                  <a:moveTo>
                    <a:pt x="96973" y="1"/>
                  </a:moveTo>
                  <a:lnTo>
                    <a:pt x="96927" y="5007"/>
                  </a:lnTo>
                  <a:lnTo>
                    <a:pt x="0" y="4699"/>
                  </a:lnTo>
                  <a:lnTo>
                    <a:pt x="0" y="8907"/>
                  </a:lnTo>
                  <a:lnTo>
                    <a:pt x="0" y="9042"/>
                  </a:lnTo>
                  <a:lnTo>
                    <a:pt x="96927" y="9351"/>
                  </a:lnTo>
                  <a:lnTo>
                    <a:pt x="96884" y="22558"/>
                  </a:lnTo>
                  <a:lnTo>
                    <a:pt x="101760" y="25352"/>
                  </a:lnTo>
                  <a:lnTo>
                    <a:pt x="101802" y="9397"/>
                  </a:lnTo>
                  <a:lnTo>
                    <a:pt x="101802" y="8730"/>
                  </a:lnTo>
                  <a:lnTo>
                    <a:pt x="101802" y="6425"/>
                  </a:lnTo>
                  <a:lnTo>
                    <a:pt x="101848" y="43"/>
                  </a:lnTo>
                  <a:lnTo>
                    <a:pt x="96973"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59" name="Google Shape;1340;p34">
              <a:extLst>
                <a:ext uri="{FF2B5EF4-FFF2-40B4-BE49-F238E27FC236}">
                  <a16:creationId xmlns:a16="http://schemas.microsoft.com/office/drawing/2014/main" id="{835AB396-C8F1-922F-2C2F-F03C1048E722}"/>
                </a:ext>
              </a:extLst>
            </p:cNvPr>
            <p:cNvSpPr/>
            <p:nvPr/>
          </p:nvSpPr>
          <p:spPr>
            <a:xfrm>
              <a:off x="4556883" y="3357112"/>
              <a:ext cx="141404" cy="61741"/>
            </a:xfrm>
            <a:custGeom>
              <a:avLst/>
              <a:gdLst/>
              <a:ahLst/>
              <a:cxnLst/>
              <a:rect l="l" t="t" r="r" b="b"/>
              <a:pathLst>
                <a:path w="4876" h="2129" extrusionOk="0">
                  <a:moveTo>
                    <a:pt x="0" y="1"/>
                  </a:moveTo>
                  <a:lnTo>
                    <a:pt x="0" y="2082"/>
                  </a:lnTo>
                  <a:lnTo>
                    <a:pt x="4875" y="2128"/>
                  </a:lnTo>
                  <a:lnTo>
                    <a:pt x="4875" y="43"/>
                  </a:lnTo>
                  <a:lnTo>
                    <a:pt x="0"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0" name="Google Shape;1341;p34">
              <a:extLst>
                <a:ext uri="{FF2B5EF4-FFF2-40B4-BE49-F238E27FC236}">
                  <a16:creationId xmlns:a16="http://schemas.microsoft.com/office/drawing/2014/main" id="{77100839-C230-77CF-F4E3-39E87F2613E2}"/>
                </a:ext>
              </a:extLst>
            </p:cNvPr>
            <p:cNvSpPr/>
            <p:nvPr/>
          </p:nvSpPr>
          <p:spPr>
            <a:xfrm>
              <a:off x="4402631" y="3894341"/>
              <a:ext cx="303369" cy="299483"/>
            </a:xfrm>
            <a:custGeom>
              <a:avLst/>
              <a:gdLst/>
              <a:ahLst/>
              <a:cxnLst/>
              <a:rect l="l" t="t" r="r" b="b"/>
              <a:pathLst>
                <a:path w="10461" h="10327" extrusionOk="0">
                  <a:moveTo>
                    <a:pt x="5146" y="1"/>
                  </a:moveTo>
                  <a:cubicBezTo>
                    <a:pt x="2302" y="1"/>
                    <a:pt x="1" y="2289"/>
                    <a:pt x="1" y="5143"/>
                  </a:cubicBezTo>
                  <a:cubicBezTo>
                    <a:pt x="1" y="7979"/>
                    <a:pt x="2305" y="10284"/>
                    <a:pt x="5184" y="10326"/>
                  </a:cubicBezTo>
                  <a:cubicBezTo>
                    <a:pt x="8109" y="10326"/>
                    <a:pt x="10460" y="8022"/>
                    <a:pt x="10460" y="5185"/>
                  </a:cubicBezTo>
                  <a:cubicBezTo>
                    <a:pt x="10460" y="2306"/>
                    <a:pt x="8109" y="2"/>
                    <a:pt x="5230" y="2"/>
                  </a:cubicBezTo>
                  <a:cubicBezTo>
                    <a:pt x="5202" y="1"/>
                    <a:pt x="5174" y="1"/>
                    <a:pt x="5146"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1" name="Google Shape;1342;p34">
              <a:extLst>
                <a:ext uri="{FF2B5EF4-FFF2-40B4-BE49-F238E27FC236}">
                  <a16:creationId xmlns:a16="http://schemas.microsoft.com/office/drawing/2014/main" id="{7B975BFF-B0AA-E63A-DFFE-8D52CF8262FB}"/>
                </a:ext>
              </a:extLst>
            </p:cNvPr>
            <p:cNvSpPr/>
            <p:nvPr/>
          </p:nvSpPr>
          <p:spPr>
            <a:xfrm>
              <a:off x="4429572" y="3927778"/>
              <a:ext cx="248153" cy="232638"/>
            </a:xfrm>
            <a:custGeom>
              <a:avLst/>
              <a:gdLst/>
              <a:ahLst/>
              <a:cxnLst/>
              <a:rect l="l" t="t" r="r" b="b"/>
              <a:pathLst>
                <a:path w="8557" h="8022" extrusionOk="0">
                  <a:moveTo>
                    <a:pt x="4214" y="0"/>
                  </a:moveTo>
                  <a:cubicBezTo>
                    <a:pt x="1904" y="0"/>
                    <a:pt x="47" y="1801"/>
                    <a:pt x="47" y="3990"/>
                  </a:cubicBezTo>
                  <a:cubicBezTo>
                    <a:pt x="1" y="6206"/>
                    <a:pt x="1908" y="7979"/>
                    <a:pt x="4301" y="8021"/>
                  </a:cubicBezTo>
                  <a:cubicBezTo>
                    <a:pt x="6649" y="8021"/>
                    <a:pt x="8556" y="6206"/>
                    <a:pt x="8556" y="3990"/>
                  </a:cubicBezTo>
                  <a:cubicBezTo>
                    <a:pt x="8556" y="1774"/>
                    <a:pt x="6649" y="1"/>
                    <a:pt x="4301" y="1"/>
                  </a:cubicBezTo>
                  <a:cubicBezTo>
                    <a:pt x="4272" y="0"/>
                    <a:pt x="4243" y="0"/>
                    <a:pt x="4214" y="0"/>
                  </a:cubicBez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2" name="Google Shape;1343;p34">
              <a:extLst>
                <a:ext uri="{FF2B5EF4-FFF2-40B4-BE49-F238E27FC236}">
                  <a16:creationId xmlns:a16="http://schemas.microsoft.com/office/drawing/2014/main" id="{CC7221DD-0BD1-A8E8-813E-30FA61178F5F}"/>
                </a:ext>
              </a:extLst>
            </p:cNvPr>
            <p:cNvSpPr/>
            <p:nvPr/>
          </p:nvSpPr>
          <p:spPr>
            <a:xfrm>
              <a:off x="1734367" y="3348064"/>
              <a:ext cx="142651" cy="733990"/>
            </a:xfrm>
            <a:custGeom>
              <a:avLst/>
              <a:gdLst/>
              <a:ahLst/>
              <a:cxnLst/>
              <a:rect l="l" t="t" r="r" b="b"/>
              <a:pathLst>
                <a:path w="4919" h="25310" extrusionOk="0">
                  <a:moveTo>
                    <a:pt x="89" y="1"/>
                  </a:moveTo>
                  <a:lnTo>
                    <a:pt x="1" y="22515"/>
                  </a:lnTo>
                  <a:lnTo>
                    <a:pt x="4830" y="25309"/>
                  </a:lnTo>
                  <a:lnTo>
                    <a:pt x="4919"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63" name="Google Shape;1344;p34">
              <a:extLst>
                <a:ext uri="{FF2B5EF4-FFF2-40B4-BE49-F238E27FC236}">
                  <a16:creationId xmlns:a16="http://schemas.microsoft.com/office/drawing/2014/main" id="{0EA221D6-A029-BFF2-108A-532E27A4EB57}"/>
                </a:ext>
              </a:extLst>
            </p:cNvPr>
            <p:cNvSpPr/>
            <p:nvPr/>
          </p:nvSpPr>
          <p:spPr>
            <a:xfrm>
              <a:off x="1735614" y="3348064"/>
              <a:ext cx="141404" cy="60494"/>
            </a:xfrm>
            <a:custGeom>
              <a:avLst/>
              <a:gdLst/>
              <a:ahLst/>
              <a:cxnLst/>
              <a:rect l="l" t="t" r="r" b="b"/>
              <a:pathLst>
                <a:path w="4876" h="2086" extrusionOk="0">
                  <a:moveTo>
                    <a:pt x="46" y="1"/>
                  </a:moveTo>
                  <a:lnTo>
                    <a:pt x="0" y="2086"/>
                  </a:lnTo>
                  <a:lnTo>
                    <a:pt x="4876" y="2086"/>
                  </a:lnTo>
                  <a:lnTo>
                    <a:pt x="4876"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 name="Google Shape;1345;p34">
              <a:extLst>
                <a:ext uri="{FF2B5EF4-FFF2-40B4-BE49-F238E27FC236}">
                  <a16:creationId xmlns:a16="http://schemas.microsoft.com/office/drawing/2014/main" id="{A8F02E94-DF99-7285-3393-0C62A83479E5}"/>
                </a:ext>
              </a:extLst>
            </p:cNvPr>
            <p:cNvSpPr/>
            <p:nvPr/>
          </p:nvSpPr>
          <p:spPr>
            <a:xfrm>
              <a:off x="1583943" y="3884104"/>
              <a:ext cx="303369" cy="299425"/>
            </a:xfrm>
            <a:custGeom>
              <a:avLst/>
              <a:gdLst/>
              <a:ahLst/>
              <a:cxnLst/>
              <a:rect l="l" t="t" r="r" b="b"/>
              <a:pathLst>
                <a:path w="10461" h="10325" extrusionOk="0">
                  <a:moveTo>
                    <a:pt x="5230" y="0"/>
                  </a:moveTo>
                  <a:cubicBezTo>
                    <a:pt x="2351" y="0"/>
                    <a:pt x="1" y="2305"/>
                    <a:pt x="1" y="5141"/>
                  </a:cubicBezTo>
                  <a:cubicBezTo>
                    <a:pt x="1" y="7978"/>
                    <a:pt x="2305" y="10325"/>
                    <a:pt x="5230" y="10325"/>
                  </a:cubicBezTo>
                  <a:cubicBezTo>
                    <a:pt x="8113" y="10325"/>
                    <a:pt x="10460" y="8020"/>
                    <a:pt x="10460" y="5184"/>
                  </a:cubicBezTo>
                  <a:cubicBezTo>
                    <a:pt x="10460" y="2347"/>
                    <a:pt x="8113" y="0"/>
                    <a:pt x="5230"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 name="Google Shape;1346;p34">
              <a:extLst>
                <a:ext uri="{FF2B5EF4-FFF2-40B4-BE49-F238E27FC236}">
                  <a16:creationId xmlns:a16="http://schemas.microsoft.com/office/drawing/2014/main" id="{256DF99A-A0F6-A576-BCF3-C8DDC3CE3256}"/>
                </a:ext>
              </a:extLst>
            </p:cNvPr>
            <p:cNvSpPr/>
            <p:nvPr/>
          </p:nvSpPr>
          <p:spPr>
            <a:xfrm>
              <a:off x="1611001" y="3917512"/>
              <a:ext cx="248037" cy="232609"/>
            </a:xfrm>
            <a:custGeom>
              <a:avLst/>
              <a:gdLst/>
              <a:ahLst/>
              <a:cxnLst/>
              <a:rect l="l" t="t" r="r" b="b"/>
              <a:pathLst>
                <a:path w="8553" h="8021" extrusionOk="0">
                  <a:moveTo>
                    <a:pt x="4297" y="0"/>
                  </a:moveTo>
                  <a:cubicBezTo>
                    <a:pt x="1950" y="0"/>
                    <a:pt x="43" y="1773"/>
                    <a:pt x="43" y="3989"/>
                  </a:cubicBezTo>
                  <a:cubicBezTo>
                    <a:pt x="0" y="6205"/>
                    <a:pt x="1904" y="8021"/>
                    <a:pt x="4297" y="8021"/>
                  </a:cubicBezTo>
                  <a:cubicBezTo>
                    <a:pt x="6648" y="8021"/>
                    <a:pt x="8552" y="6248"/>
                    <a:pt x="8552" y="4032"/>
                  </a:cubicBezTo>
                  <a:cubicBezTo>
                    <a:pt x="8552" y="1816"/>
                    <a:pt x="6648" y="0"/>
                    <a:pt x="4297" y="0"/>
                  </a:cubicBez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 name="Google Shape;1347;p34">
              <a:extLst>
                <a:ext uri="{FF2B5EF4-FFF2-40B4-BE49-F238E27FC236}">
                  <a16:creationId xmlns:a16="http://schemas.microsoft.com/office/drawing/2014/main" id="{21E3C88F-7EB7-0182-CC0A-0CDB46227DB1}"/>
                </a:ext>
              </a:extLst>
            </p:cNvPr>
            <p:cNvSpPr/>
            <p:nvPr/>
          </p:nvSpPr>
          <p:spPr>
            <a:xfrm>
              <a:off x="3334502" y="2407241"/>
              <a:ext cx="123424" cy="1091270"/>
            </a:xfrm>
            <a:custGeom>
              <a:avLst/>
              <a:gdLst/>
              <a:ahLst/>
              <a:cxnLst/>
              <a:rect l="l" t="t" r="r" b="b"/>
              <a:pathLst>
                <a:path w="4256" h="37630" extrusionOk="0">
                  <a:moveTo>
                    <a:pt x="135" y="0"/>
                  </a:moveTo>
                  <a:lnTo>
                    <a:pt x="1" y="37630"/>
                  </a:lnTo>
                  <a:lnTo>
                    <a:pt x="4124" y="37630"/>
                  </a:lnTo>
                  <a:lnTo>
                    <a:pt x="4255"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 name="Google Shape;1348;p34">
              <a:extLst>
                <a:ext uri="{FF2B5EF4-FFF2-40B4-BE49-F238E27FC236}">
                  <a16:creationId xmlns:a16="http://schemas.microsoft.com/office/drawing/2014/main" id="{2913405C-EBD0-51F7-4B79-3BE8DC01C1B3}"/>
                </a:ext>
              </a:extLst>
            </p:cNvPr>
            <p:cNvSpPr/>
            <p:nvPr/>
          </p:nvSpPr>
          <p:spPr>
            <a:xfrm>
              <a:off x="1907845" y="1979286"/>
              <a:ext cx="3147747" cy="857269"/>
            </a:xfrm>
            <a:custGeom>
              <a:avLst/>
              <a:gdLst/>
              <a:ahLst/>
              <a:cxnLst/>
              <a:rect l="l" t="t" r="r" b="b"/>
              <a:pathLst>
                <a:path w="108543" h="29561" extrusionOk="0">
                  <a:moveTo>
                    <a:pt x="107656" y="0"/>
                  </a:moveTo>
                  <a:lnTo>
                    <a:pt x="0" y="26238"/>
                  </a:lnTo>
                  <a:lnTo>
                    <a:pt x="933" y="29560"/>
                  </a:lnTo>
                  <a:lnTo>
                    <a:pt x="108542" y="3323"/>
                  </a:lnTo>
                  <a:lnTo>
                    <a:pt x="107656"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 name="Google Shape;1349;p34">
              <a:extLst>
                <a:ext uri="{FF2B5EF4-FFF2-40B4-BE49-F238E27FC236}">
                  <a16:creationId xmlns:a16="http://schemas.microsoft.com/office/drawing/2014/main" id="{9077A8AF-925D-5B0F-5950-27C6643065CC}"/>
                </a:ext>
              </a:extLst>
            </p:cNvPr>
            <p:cNvSpPr/>
            <p:nvPr/>
          </p:nvSpPr>
          <p:spPr>
            <a:xfrm>
              <a:off x="4927039" y="1805720"/>
              <a:ext cx="159413" cy="375318"/>
            </a:xfrm>
            <a:custGeom>
              <a:avLst/>
              <a:gdLst/>
              <a:ahLst/>
              <a:cxnLst/>
              <a:rect l="l" t="t" r="r" b="b"/>
              <a:pathLst>
                <a:path w="5497" h="12942" extrusionOk="0">
                  <a:moveTo>
                    <a:pt x="3369" y="0"/>
                  </a:moveTo>
                  <a:lnTo>
                    <a:pt x="0" y="490"/>
                  </a:lnTo>
                  <a:lnTo>
                    <a:pt x="2128" y="12942"/>
                  </a:lnTo>
                  <a:lnTo>
                    <a:pt x="5496" y="12410"/>
                  </a:lnTo>
                  <a:lnTo>
                    <a:pt x="3369"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 name="Google Shape;1350;p34">
              <a:extLst>
                <a:ext uri="{FF2B5EF4-FFF2-40B4-BE49-F238E27FC236}">
                  <a16:creationId xmlns:a16="http://schemas.microsoft.com/office/drawing/2014/main" id="{C8FC5736-867E-705D-61BF-4E9EA21EF4D5}"/>
                </a:ext>
              </a:extLst>
            </p:cNvPr>
            <p:cNvSpPr/>
            <p:nvPr/>
          </p:nvSpPr>
          <p:spPr>
            <a:xfrm>
              <a:off x="1838419" y="2592320"/>
              <a:ext cx="174841" cy="317550"/>
            </a:xfrm>
            <a:custGeom>
              <a:avLst/>
              <a:gdLst/>
              <a:ahLst/>
              <a:cxnLst/>
              <a:rect l="l" t="t" r="r" b="b"/>
              <a:pathLst>
                <a:path w="6029" h="10950" extrusionOk="0">
                  <a:moveTo>
                    <a:pt x="3504" y="0"/>
                  </a:moveTo>
                  <a:lnTo>
                    <a:pt x="1" y="844"/>
                  </a:lnTo>
                  <a:lnTo>
                    <a:pt x="2529" y="10949"/>
                  </a:lnTo>
                  <a:lnTo>
                    <a:pt x="6029" y="10105"/>
                  </a:lnTo>
                  <a:lnTo>
                    <a:pt x="3504"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 name="Google Shape;1351;p34">
              <a:extLst>
                <a:ext uri="{FF2B5EF4-FFF2-40B4-BE49-F238E27FC236}">
                  <a16:creationId xmlns:a16="http://schemas.microsoft.com/office/drawing/2014/main" id="{85FDF024-CDCD-042B-C811-7AB92BA03188}"/>
                </a:ext>
              </a:extLst>
            </p:cNvPr>
            <p:cNvSpPr/>
            <p:nvPr/>
          </p:nvSpPr>
          <p:spPr>
            <a:xfrm>
              <a:off x="1972109" y="1993380"/>
              <a:ext cx="3002457" cy="769950"/>
            </a:xfrm>
            <a:custGeom>
              <a:avLst/>
              <a:gdLst/>
              <a:ahLst/>
              <a:cxnLst/>
              <a:rect l="l" t="t" r="r" b="b"/>
              <a:pathLst>
                <a:path w="103533" h="26550" extrusionOk="0">
                  <a:moveTo>
                    <a:pt x="102958" y="0"/>
                  </a:moveTo>
                  <a:lnTo>
                    <a:pt x="0" y="24954"/>
                  </a:lnTo>
                  <a:lnTo>
                    <a:pt x="355" y="26550"/>
                  </a:lnTo>
                  <a:lnTo>
                    <a:pt x="103532" y="1376"/>
                  </a:lnTo>
                  <a:lnTo>
                    <a:pt x="102958"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5" name="Google Shape;1352;p34">
              <a:extLst>
                <a:ext uri="{FF2B5EF4-FFF2-40B4-BE49-F238E27FC236}">
                  <a16:creationId xmlns:a16="http://schemas.microsoft.com/office/drawing/2014/main" id="{042C16A5-E088-9217-73DA-C47F1371314A}"/>
                </a:ext>
              </a:extLst>
            </p:cNvPr>
            <p:cNvSpPr/>
            <p:nvPr/>
          </p:nvSpPr>
          <p:spPr>
            <a:xfrm>
              <a:off x="1801212" y="2547370"/>
              <a:ext cx="174812" cy="84883"/>
            </a:xfrm>
            <a:custGeom>
              <a:avLst/>
              <a:gdLst/>
              <a:ahLst/>
              <a:cxnLst/>
              <a:rect l="l" t="t" r="r" b="b"/>
              <a:pathLst>
                <a:path w="6028" h="2927" extrusionOk="0">
                  <a:moveTo>
                    <a:pt x="5673" y="1"/>
                  </a:moveTo>
                  <a:lnTo>
                    <a:pt x="0" y="1107"/>
                  </a:lnTo>
                  <a:lnTo>
                    <a:pt x="355" y="2926"/>
                  </a:lnTo>
                  <a:lnTo>
                    <a:pt x="6028" y="1774"/>
                  </a:lnTo>
                  <a:lnTo>
                    <a:pt x="5673"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6" name="Google Shape;1353;p34">
              <a:extLst>
                <a:ext uri="{FF2B5EF4-FFF2-40B4-BE49-F238E27FC236}">
                  <a16:creationId xmlns:a16="http://schemas.microsoft.com/office/drawing/2014/main" id="{1F518870-155B-CF2E-6497-69A6D4A038FF}"/>
                </a:ext>
              </a:extLst>
            </p:cNvPr>
            <p:cNvSpPr/>
            <p:nvPr/>
          </p:nvSpPr>
          <p:spPr>
            <a:xfrm>
              <a:off x="2842284" y="3001048"/>
              <a:ext cx="493580" cy="92568"/>
            </a:xfrm>
            <a:custGeom>
              <a:avLst/>
              <a:gdLst/>
              <a:ahLst/>
              <a:cxnLst/>
              <a:rect l="l" t="t" r="r" b="b"/>
              <a:pathLst>
                <a:path w="17020" h="3192" extrusionOk="0">
                  <a:moveTo>
                    <a:pt x="1" y="0"/>
                  </a:moveTo>
                  <a:lnTo>
                    <a:pt x="1" y="3103"/>
                  </a:lnTo>
                  <a:lnTo>
                    <a:pt x="17020" y="3191"/>
                  </a:lnTo>
                  <a:lnTo>
                    <a:pt x="17020" y="46"/>
                  </a:lnTo>
                  <a:lnTo>
                    <a:pt x="1" y="0"/>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7" name="Google Shape;1354;p34">
              <a:extLst>
                <a:ext uri="{FF2B5EF4-FFF2-40B4-BE49-F238E27FC236}">
                  <a16:creationId xmlns:a16="http://schemas.microsoft.com/office/drawing/2014/main" id="{D60BA810-58C0-9CA1-71F4-3BDFF836B5F3}"/>
                </a:ext>
              </a:extLst>
            </p:cNvPr>
            <p:cNvSpPr/>
            <p:nvPr/>
          </p:nvSpPr>
          <p:spPr>
            <a:xfrm>
              <a:off x="2839725" y="3076900"/>
              <a:ext cx="128579" cy="420285"/>
            </a:xfrm>
            <a:custGeom>
              <a:avLst/>
              <a:gdLst/>
              <a:ahLst/>
              <a:cxnLst/>
              <a:rect l="l" t="t" r="r" b="b"/>
              <a:pathLst>
                <a:path w="4433" h="14006" extrusionOk="0">
                  <a:moveTo>
                    <a:pt x="89" y="1"/>
                  </a:moveTo>
                  <a:lnTo>
                    <a:pt x="0" y="13963"/>
                  </a:lnTo>
                  <a:lnTo>
                    <a:pt x="4386" y="14006"/>
                  </a:lnTo>
                  <a:lnTo>
                    <a:pt x="4432" y="47"/>
                  </a:lnTo>
                  <a:lnTo>
                    <a:pt x="89"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8" name="Google Shape;1355;p34">
              <a:extLst>
                <a:ext uri="{FF2B5EF4-FFF2-40B4-BE49-F238E27FC236}">
                  <a16:creationId xmlns:a16="http://schemas.microsoft.com/office/drawing/2014/main" id="{F0340F31-0993-EB59-6FDB-9DE3C1B38FCA}"/>
                </a:ext>
              </a:extLst>
            </p:cNvPr>
            <p:cNvSpPr/>
            <p:nvPr/>
          </p:nvSpPr>
          <p:spPr>
            <a:xfrm>
              <a:off x="2658453" y="2582025"/>
              <a:ext cx="474353" cy="496161"/>
            </a:xfrm>
            <a:custGeom>
              <a:avLst/>
              <a:gdLst/>
              <a:ahLst/>
              <a:cxnLst/>
              <a:rect l="l" t="t" r="r" b="b"/>
              <a:pathLst>
                <a:path w="16357" h="17109" extrusionOk="0">
                  <a:moveTo>
                    <a:pt x="5230" y="1"/>
                  </a:moveTo>
                  <a:lnTo>
                    <a:pt x="0" y="1642"/>
                  </a:lnTo>
                  <a:lnTo>
                    <a:pt x="13385" y="17108"/>
                  </a:lnTo>
                  <a:lnTo>
                    <a:pt x="16356" y="15470"/>
                  </a:lnTo>
                  <a:lnTo>
                    <a:pt x="5230"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9" name="Google Shape;1356;p34">
              <a:extLst>
                <a:ext uri="{FF2B5EF4-FFF2-40B4-BE49-F238E27FC236}">
                  <a16:creationId xmlns:a16="http://schemas.microsoft.com/office/drawing/2014/main" id="{AB8AF8BA-8BF3-63B9-2F86-608544FB7BCA}"/>
                </a:ext>
              </a:extLst>
            </p:cNvPr>
            <p:cNvSpPr/>
            <p:nvPr/>
          </p:nvSpPr>
          <p:spPr>
            <a:xfrm>
              <a:off x="2968260" y="2952212"/>
              <a:ext cx="228810" cy="212135"/>
            </a:xfrm>
            <a:custGeom>
              <a:avLst/>
              <a:gdLst/>
              <a:ahLst/>
              <a:cxnLst/>
              <a:rect l="l" t="t" r="r" b="b"/>
              <a:pathLst>
                <a:path w="7890" h="7315" extrusionOk="0">
                  <a:moveTo>
                    <a:pt x="3989" y="0"/>
                  </a:moveTo>
                  <a:cubicBezTo>
                    <a:pt x="1816" y="0"/>
                    <a:pt x="43" y="1596"/>
                    <a:pt x="43" y="3634"/>
                  </a:cubicBezTo>
                  <a:cubicBezTo>
                    <a:pt x="0" y="5673"/>
                    <a:pt x="1773" y="7315"/>
                    <a:pt x="3943" y="7315"/>
                  </a:cubicBezTo>
                  <a:cubicBezTo>
                    <a:pt x="6116" y="7315"/>
                    <a:pt x="7889" y="5673"/>
                    <a:pt x="7889" y="3680"/>
                  </a:cubicBezTo>
                  <a:cubicBezTo>
                    <a:pt x="7889" y="1642"/>
                    <a:pt x="6159" y="0"/>
                    <a:pt x="3989" y="0"/>
                  </a:cubicBez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0" name="Google Shape;1357;p34">
              <a:extLst>
                <a:ext uri="{FF2B5EF4-FFF2-40B4-BE49-F238E27FC236}">
                  <a16:creationId xmlns:a16="http://schemas.microsoft.com/office/drawing/2014/main" id="{DBA23A91-EDFA-51A5-5117-2AF013D95128}"/>
                </a:ext>
              </a:extLst>
            </p:cNvPr>
            <p:cNvSpPr/>
            <p:nvPr/>
          </p:nvSpPr>
          <p:spPr>
            <a:xfrm>
              <a:off x="3029943" y="3007515"/>
              <a:ext cx="105415" cy="100282"/>
            </a:xfrm>
            <a:custGeom>
              <a:avLst/>
              <a:gdLst/>
              <a:ahLst/>
              <a:cxnLst/>
              <a:rect l="l" t="t" r="r" b="b"/>
              <a:pathLst>
                <a:path w="3635" h="3458" extrusionOk="0">
                  <a:moveTo>
                    <a:pt x="1862" y="1"/>
                  </a:moveTo>
                  <a:cubicBezTo>
                    <a:pt x="841" y="1"/>
                    <a:pt x="1" y="798"/>
                    <a:pt x="1" y="1727"/>
                  </a:cubicBezTo>
                  <a:cubicBezTo>
                    <a:pt x="1" y="2702"/>
                    <a:pt x="841" y="3458"/>
                    <a:pt x="1816" y="3458"/>
                  </a:cubicBezTo>
                  <a:cubicBezTo>
                    <a:pt x="2837" y="3458"/>
                    <a:pt x="3635" y="2702"/>
                    <a:pt x="3635" y="1773"/>
                  </a:cubicBezTo>
                  <a:cubicBezTo>
                    <a:pt x="3635" y="798"/>
                    <a:pt x="2837" y="43"/>
                    <a:pt x="1862" y="1"/>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1" name="Google Shape;1358;p34">
              <a:extLst>
                <a:ext uri="{FF2B5EF4-FFF2-40B4-BE49-F238E27FC236}">
                  <a16:creationId xmlns:a16="http://schemas.microsoft.com/office/drawing/2014/main" id="{AB01EADC-C683-1DA3-2804-12807F34B2C5}"/>
                </a:ext>
              </a:extLst>
            </p:cNvPr>
            <p:cNvSpPr/>
            <p:nvPr/>
          </p:nvSpPr>
          <p:spPr>
            <a:xfrm>
              <a:off x="4426991" y="1625251"/>
              <a:ext cx="416469" cy="304297"/>
            </a:xfrm>
            <a:custGeom>
              <a:avLst/>
              <a:gdLst/>
              <a:ahLst/>
              <a:cxnLst/>
              <a:rect l="l" t="t" r="r" b="b"/>
              <a:pathLst>
                <a:path w="14361" h="10493" extrusionOk="0">
                  <a:moveTo>
                    <a:pt x="5299" y="1"/>
                  </a:moveTo>
                  <a:cubicBezTo>
                    <a:pt x="5149" y="1"/>
                    <a:pt x="5017" y="54"/>
                    <a:pt x="4922" y="196"/>
                  </a:cubicBezTo>
                  <a:cubicBezTo>
                    <a:pt x="4745" y="462"/>
                    <a:pt x="4834" y="816"/>
                    <a:pt x="4656" y="1040"/>
                  </a:cubicBezTo>
                  <a:cubicBezTo>
                    <a:pt x="4479" y="1306"/>
                    <a:pt x="4167" y="1128"/>
                    <a:pt x="3990" y="1394"/>
                  </a:cubicBezTo>
                  <a:cubicBezTo>
                    <a:pt x="3901" y="1571"/>
                    <a:pt x="3947" y="1525"/>
                    <a:pt x="3724" y="1571"/>
                  </a:cubicBezTo>
                  <a:cubicBezTo>
                    <a:pt x="3547" y="1571"/>
                    <a:pt x="3504" y="1660"/>
                    <a:pt x="3415" y="1837"/>
                  </a:cubicBezTo>
                  <a:cubicBezTo>
                    <a:pt x="3327" y="1992"/>
                    <a:pt x="3216" y="2024"/>
                    <a:pt x="3088" y="2024"/>
                  </a:cubicBezTo>
                  <a:cubicBezTo>
                    <a:pt x="2994" y="2024"/>
                    <a:pt x="2890" y="2006"/>
                    <a:pt x="2779" y="2006"/>
                  </a:cubicBezTo>
                  <a:cubicBezTo>
                    <a:pt x="2741" y="2006"/>
                    <a:pt x="2701" y="2009"/>
                    <a:pt x="2660" y="2015"/>
                  </a:cubicBezTo>
                  <a:cubicBezTo>
                    <a:pt x="2263" y="2015"/>
                    <a:pt x="1862" y="2234"/>
                    <a:pt x="1774" y="2635"/>
                  </a:cubicBezTo>
                  <a:cubicBezTo>
                    <a:pt x="1643" y="2990"/>
                    <a:pt x="1909" y="3387"/>
                    <a:pt x="2086" y="3699"/>
                  </a:cubicBezTo>
                  <a:cubicBezTo>
                    <a:pt x="2306" y="4007"/>
                    <a:pt x="2394" y="4451"/>
                    <a:pt x="2263" y="4805"/>
                  </a:cubicBezTo>
                  <a:cubicBezTo>
                    <a:pt x="2128" y="5248"/>
                    <a:pt x="1597" y="5514"/>
                    <a:pt x="1288" y="5780"/>
                  </a:cubicBezTo>
                  <a:cubicBezTo>
                    <a:pt x="1022" y="6003"/>
                    <a:pt x="710" y="6223"/>
                    <a:pt x="444" y="6489"/>
                  </a:cubicBezTo>
                  <a:cubicBezTo>
                    <a:pt x="313" y="6624"/>
                    <a:pt x="1" y="6801"/>
                    <a:pt x="47" y="7021"/>
                  </a:cubicBezTo>
                  <a:cubicBezTo>
                    <a:pt x="90" y="7376"/>
                    <a:pt x="402" y="7819"/>
                    <a:pt x="579" y="8131"/>
                  </a:cubicBezTo>
                  <a:cubicBezTo>
                    <a:pt x="710" y="8397"/>
                    <a:pt x="799" y="8663"/>
                    <a:pt x="1065" y="8751"/>
                  </a:cubicBezTo>
                  <a:cubicBezTo>
                    <a:pt x="1909" y="8971"/>
                    <a:pt x="2706" y="9195"/>
                    <a:pt x="3593" y="9237"/>
                  </a:cubicBezTo>
                  <a:cubicBezTo>
                    <a:pt x="3709" y="9248"/>
                    <a:pt x="3826" y="9252"/>
                    <a:pt x="3943" y="9252"/>
                  </a:cubicBezTo>
                  <a:cubicBezTo>
                    <a:pt x="4436" y="9252"/>
                    <a:pt x="4936" y="9176"/>
                    <a:pt x="5426" y="9176"/>
                  </a:cubicBezTo>
                  <a:cubicBezTo>
                    <a:pt x="5798" y="9176"/>
                    <a:pt x="6164" y="9220"/>
                    <a:pt x="6518" y="9372"/>
                  </a:cubicBezTo>
                  <a:cubicBezTo>
                    <a:pt x="7358" y="9769"/>
                    <a:pt x="8113" y="10436"/>
                    <a:pt x="9042" y="10478"/>
                  </a:cubicBezTo>
                  <a:cubicBezTo>
                    <a:pt x="9228" y="10487"/>
                    <a:pt x="9412" y="10492"/>
                    <a:pt x="9594" y="10492"/>
                  </a:cubicBezTo>
                  <a:cubicBezTo>
                    <a:pt x="10369" y="10492"/>
                    <a:pt x="11110" y="10394"/>
                    <a:pt x="11790" y="10035"/>
                  </a:cubicBezTo>
                  <a:cubicBezTo>
                    <a:pt x="12588" y="9592"/>
                    <a:pt x="13474" y="9017"/>
                    <a:pt x="13964" y="8220"/>
                  </a:cubicBezTo>
                  <a:cubicBezTo>
                    <a:pt x="14361" y="7510"/>
                    <a:pt x="14361" y="6624"/>
                    <a:pt x="14183" y="5826"/>
                  </a:cubicBezTo>
                  <a:cubicBezTo>
                    <a:pt x="14052" y="5160"/>
                    <a:pt x="13740" y="4539"/>
                    <a:pt x="13563" y="3876"/>
                  </a:cubicBezTo>
                  <a:cubicBezTo>
                    <a:pt x="13432" y="3522"/>
                    <a:pt x="13255" y="3210"/>
                    <a:pt x="13031" y="2855"/>
                  </a:cubicBezTo>
                  <a:cubicBezTo>
                    <a:pt x="12723" y="2323"/>
                    <a:pt x="12457" y="1749"/>
                    <a:pt x="12056" y="1259"/>
                  </a:cubicBezTo>
                  <a:cubicBezTo>
                    <a:pt x="11925" y="1082"/>
                    <a:pt x="11790" y="994"/>
                    <a:pt x="11659" y="862"/>
                  </a:cubicBezTo>
                  <a:lnTo>
                    <a:pt x="11659" y="862"/>
                  </a:lnTo>
                  <a:lnTo>
                    <a:pt x="11790" y="951"/>
                  </a:lnTo>
                  <a:cubicBezTo>
                    <a:pt x="11103" y="406"/>
                    <a:pt x="10207" y="160"/>
                    <a:pt x="9322" y="160"/>
                  </a:cubicBezTo>
                  <a:cubicBezTo>
                    <a:pt x="9125" y="160"/>
                    <a:pt x="8928" y="172"/>
                    <a:pt x="8734" y="196"/>
                  </a:cubicBezTo>
                  <a:cubicBezTo>
                    <a:pt x="8291" y="284"/>
                    <a:pt x="7936" y="419"/>
                    <a:pt x="7535" y="550"/>
                  </a:cubicBezTo>
                  <a:cubicBezTo>
                    <a:pt x="7406" y="607"/>
                    <a:pt x="7276" y="631"/>
                    <a:pt x="7143" y="631"/>
                  </a:cubicBezTo>
                  <a:cubicBezTo>
                    <a:pt x="6958" y="631"/>
                    <a:pt x="6766" y="584"/>
                    <a:pt x="6560" y="508"/>
                  </a:cubicBezTo>
                  <a:cubicBezTo>
                    <a:pt x="6269" y="409"/>
                    <a:pt x="5714" y="1"/>
                    <a:pt x="5299" y="1"/>
                  </a:cubicBezTo>
                  <a:close/>
                </a:path>
              </a:pathLst>
            </a:custGeom>
            <a:solidFill>
              <a:srgbClr val="A86F4A"/>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2" name="Google Shape;1359;p34">
              <a:extLst>
                <a:ext uri="{FF2B5EF4-FFF2-40B4-BE49-F238E27FC236}">
                  <a16:creationId xmlns:a16="http://schemas.microsoft.com/office/drawing/2014/main" id="{CCFC1B73-11FB-795A-A8A5-F6903EEA17CB}"/>
                </a:ext>
              </a:extLst>
            </p:cNvPr>
            <p:cNvSpPr/>
            <p:nvPr/>
          </p:nvSpPr>
          <p:spPr>
            <a:xfrm>
              <a:off x="4426991" y="1684905"/>
              <a:ext cx="416469" cy="244644"/>
            </a:xfrm>
            <a:custGeom>
              <a:avLst/>
              <a:gdLst/>
              <a:ahLst/>
              <a:cxnLst/>
              <a:rect l="l" t="t" r="r" b="b"/>
              <a:pathLst>
                <a:path w="14361" h="8436" extrusionOk="0">
                  <a:moveTo>
                    <a:pt x="2306" y="0"/>
                  </a:moveTo>
                  <a:cubicBezTo>
                    <a:pt x="2086" y="89"/>
                    <a:pt x="1862" y="266"/>
                    <a:pt x="1774" y="578"/>
                  </a:cubicBezTo>
                  <a:cubicBezTo>
                    <a:pt x="1643" y="933"/>
                    <a:pt x="1909" y="1330"/>
                    <a:pt x="2086" y="1642"/>
                  </a:cubicBezTo>
                  <a:cubicBezTo>
                    <a:pt x="2306" y="1950"/>
                    <a:pt x="2394" y="2394"/>
                    <a:pt x="2263" y="2748"/>
                  </a:cubicBezTo>
                  <a:cubicBezTo>
                    <a:pt x="2128" y="3191"/>
                    <a:pt x="1597" y="3457"/>
                    <a:pt x="1288" y="3723"/>
                  </a:cubicBezTo>
                  <a:cubicBezTo>
                    <a:pt x="1022" y="3946"/>
                    <a:pt x="710" y="4166"/>
                    <a:pt x="444" y="4432"/>
                  </a:cubicBezTo>
                  <a:cubicBezTo>
                    <a:pt x="313" y="4567"/>
                    <a:pt x="1" y="4744"/>
                    <a:pt x="47" y="4964"/>
                  </a:cubicBezTo>
                  <a:cubicBezTo>
                    <a:pt x="90" y="5319"/>
                    <a:pt x="402" y="5762"/>
                    <a:pt x="579" y="6074"/>
                  </a:cubicBezTo>
                  <a:cubicBezTo>
                    <a:pt x="710" y="6340"/>
                    <a:pt x="799" y="6606"/>
                    <a:pt x="1065" y="6694"/>
                  </a:cubicBezTo>
                  <a:cubicBezTo>
                    <a:pt x="1909" y="6914"/>
                    <a:pt x="2706" y="7138"/>
                    <a:pt x="3593" y="7180"/>
                  </a:cubicBezTo>
                  <a:cubicBezTo>
                    <a:pt x="3709" y="7191"/>
                    <a:pt x="3826" y="7195"/>
                    <a:pt x="3943" y="7195"/>
                  </a:cubicBezTo>
                  <a:cubicBezTo>
                    <a:pt x="4436" y="7195"/>
                    <a:pt x="4936" y="7119"/>
                    <a:pt x="5426" y="7119"/>
                  </a:cubicBezTo>
                  <a:cubicBezTo>
                    <a:pt x="5798" y="7119"/>
                    <a:pt x="6164" y="7163"/>
                    <a:pt x="6518" y="7315"/>
                  </a:cubicBezTo>
                  <a:cubicBezTo>
                    <a:pt x="7358" y="7712"/>
                    <a:pt x="8113" y="8379"/>
                    <a:pt x="9042" y="8421"/>
                  </a:cubicBezTo>
                  <a:cubicBezTo>
                    <a:pt x="9228" y="8430"/>
                    <a:pt x="9412" y="8435"/>
                    <a:pt x="9594" y="8435"/>
                  </a:cubicBezTo>
                  <a:cubicBezTo>
                    <a:pt x="10369" y="8435"/>
                    <a:pt x="11110" y="8337"/>
                    <a:pt x="11790" y="7978"/>
                  </a:cubicBezTo>
                  <a:cubicBezTo>
                    <a:pt x="12588" y="7535"/>
                    <a:pt x="13474" y="6960"/>
                    <a:pt x="13964" y="6163"/>
                  </a:cubicBezTo>
                  <a:cubicBezTo>
                    <a:pt x="14361" y="5453"/>
                    <a:pt x="14361" y="4567"/>
                    <a:pt x="14183" y="3769"/>
                  </a:cubicBezTo>
                  <a:cubicBezTo>
                    <a:pt x="14095" y="3369"/>
                    <a:pt x="13964" y="2971"/>
                    <a:pt x="13829" y="2617"/>
                  </a:cubicBezTo>
                  <a:cubicBezTo>
                    <a:pt x="12854" y="3546"/>
                    <a:pt x="11570" y="4255"/>
                    <a:pt x="10063" y="4521"/>
                  </a:cubicBezTo>
                  <a:cubicBezTo>
                    <a:pt x="9592" y="4607"/>
                    <a:pt x="9124" y="4649"/>
                    <a:pt x="8665" y="4649"/>
                  </a:cubicBezTo>
                  <a:cubicBezTo>
                    <a:pt x="5588" y="4649"/>
                    <a:pt x="2923" y="2777"/>
                    <a:pt x="2306" y="0"/>
                  </a:cubicBezTo>
                  <a:close/>
                </a:path>
              </a:pathLst>
            </a:custGeom>
            <a:solidFill>
              <a:srgbClr val="83593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3" name="Google Shape;1360;p34">
              <a:extLst>
                <a:ext uri="{FF2B5EF4-FFF2-40B4-BE49-F238E27FC236}">
                  <a16:creationId xmlns:a16="http://schemas.microsoft.com/office/drawing/2014/main" id="{35C77634-E9FA-1897-BBC9-B39D02BB76AF}"/>
                </a:ext>
              </a:extLst>
            </p:cNvPr>
            <p:cNvSpPr/>
            <p:nvPr/>
          </p:nvSpPr>
          <p:spPr>
            <a:xfrm>
              <a:off x="4428354" y="1827615"/>
              <a:ext cx="192821" cy="115710"/>
            </a:xfrm>
            <a:custGeom>
              <a:avLst/>
              <a:gdLst/>
              <a:ahLst/>
              <a:cxnLst/>
              <a:rect l="l" t="t" r="r" b="b"/>
              <a:pathLst>
                <a:path w="6649" h="3990" extrusionOk="0">
                  <a:moveTo>
                    <a:pt x="0" y="1"/>
                  </a:moveTo>
                  <a:lnTo>
                    <a:pt x="0" y="1"/>
                  </a:lnTo>
                  <a:cubicBezTo>
                    <a:pt x="397" y="1018"/>
                    <a:pt x="840" y="1993"/>
                    <a:pt x="1596" y="2791"/>
                  </a:cubicBezTo>
                  <a:cubicBezTo>
                    <a:pt x="1950" y="3146"/>
                    <a:pt x="2347" y="3589"/>
                    <a:pt x="2748" y="3855"/>
                  </a:cubicBezTo>
                  <a:cubicBezTo>
                    <a:pt x="2837" y="3901"/>
                    <a:pt x="2968" y="3989"/>
                    <a:pt x="3102" y="3989"/>
                  </a:cubicBezTo>
                  <a:cubicBezTo>
                    <a:pt x="3280" y="3989"/>
                    <a:pt x="3191" y="3989"/>
                    <a:pt x="3322" y="3901"/>
                  </a:cubicBezTo>
                  <a:cubicBezTo>
                    <a:pt x="3546" y="3766"/>
                    <a:pt x="3723" y="3589"/>
                    <a:pt x="3900" y="3411"/>
                  </a:cubicBezTo>
                  <a:cubicBezTo>
                    <a:pt x="4424" y="3028"/>
                    <a:pt x="5253" y="2310"/>
                    <a:pt x="6015" y="2310"/>
                  </a:cubicBezTo>
                  <a:cubicBezTo>
                    <a:pt x="6218" y="2310"/>
                    <a:pt x="6416" y="2361"/>
                    <a:pt x="6602" y="2482"/>
                  </a:cubicBezTo>
                  <a:lnTo>
                    <a:pt x="6648" y="2436"/>
                  </a:lnTo>
                  <a:cubicBezTo>
                    <a:pt x="6513" y="2305"/>
                    <a:pt x="6294" y="2259"/>
                    <a:pt x="6116" y="2170"/>
                  </a:cubicBezTo>
                  <a:cubicBezTo>
                    <a:pt x="5939" y="2039"/>
                    <a:pt x="5762" y="1862"/>
                    <a:pt x="5538" y="1773"/>
                  </a:cubicBezTo>
                  <a:cubicBezTo>
                    <a:pt x="5006" y="1507"/>
                    <a:pt x="4432" y="1284"/>
                    <a:pt x="3900" y="1107"/>
                  </a:cubicBezTo>
                  <a:cubicBezTo>
                    <a:pt x="3145" y="887"/>
                    <a:pt x="2393" y="798"/>
                    <a:pt x="1638" y="664"/>
                  </a:cubicBezTo>
                  <a:cubicBezTo>
                    <a:pt x="1152" y="575"/>
                    <a:pt x="397" y="355"/>
                    <a:pt x="0" y="1"/>
                  </a:cubicBezTo>
                  <a:close/>
                </a:path>
              </a:pathLst>
            </a:custGeom>
            <a:solidFill>
              <a:srgbClr val="83593E"/>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4" name="Google Shape;1361;p34">
              <a:extLst>
                <a:ext uri="{FF2B5EF4-FFF2-40B4-BE49-F238E27FC236}">
                  <a16:creationId xmlns:a16="http://schemas.microsoft.com/office/drawing/2014/main" id="{200EB63A-A110-331D-2BD1-BC46C7ACB0A5}"/>
                </a:ext>
              </a:extLst>
            </p:cNvPr>
            <p:cNvSpPr/>
            <p:nvPr/>
          </p:nvSpPr>
          <p:spPr>
            <a:xfrm>
              <a:off x="3367939" y="1721068"/>
              <a:ext cx="1164495" cy="538443"/>
            </a:xfrm>
            <a:custGeom>
              <a:avLst/>
              <a:gdLst/>
              <a:ahLst/>
              <a:cxnLst/>
              <a:rect l="l" t="t" r="r" b="b"/>
              <a:pathLst>
                <a:path w="40155" h="18567" extrusionOk="0">
                  <a:moveTo>
                    <a:pt x="29240" y="0"/>
                  </a:moveTo>
                  <a:cubicBezTo>
                    <a:pt x="29004" y="0"/>
                    <a:pt x="28798" y="13"/>
                    <a:pt x="28631" y="40"/>
                  </a:cubicBezTo>
                  <a:cubicBezTo>
                    <a:pt x="18703" y="1856"/>
                    <a:pt x="0" y="7351"/>
                    <a:pt x="0" y="7351"/>
                  </a:cubicBezTo>
                  <a:lnTo>
                    <a:pt x="3191" y="18566"/>
                  </a:lnTo>
                  <a:cubicBezTo>
                    <a:pt x="3191" y="18566"/>
                    <a:pt x="22781" y="14223"/>
                    <a:pt x="28854" y="12936"/>
                  </a:cubicBezTo>
                  <a:cubicBezTo>
                    <a:pt x="30226" y="12627"/>
                    <a:pt x="35456" y="10943"/>
                    <a:pt x="35545" y="10943"/>
                  </a:cubicBezTo>
                  <a:cubicBezTo>
                    <a:pt x="35591" y="10897"/>
                    <a:pt x="37896" y="9833"/>
                    <a:pt x="38428" y="9301"/>
                  </a:cubicBezTo>
                  <a:cubicBezTo>
                    <a:pt x="39002" y="8816"/>
                    <a:pt x="40154" y="6866"/>
                    <a:pt x="40154" y="6866"/>
                  </a:cubicBezTo>
                  <a:cubicBezTo>
                    <a:pt x="39846" y="6376"/>
                    <a:pt x="38293" y="3054"/>
                    <a:pt x="37052" y="2033"/>
                  </a:cubicBezTo>
                  <a:cubicBezTo>
                    <a:pt x="35740" y="998"/>
                    <a:pt x="31317" y="0"/>
                    <a:pt x="29240" y="0"/>
                  </a:cubicBez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5" name="Google Shape;1362;p34">
              <a:extLst>
                <a:ext uri="{FF2B5EF4-FFF2-40B4-BE49-F238E27FC236}">
                  <a16:creationId xmlns:a16="http://schemas.microsoft.com/office/drawing/2014/main" id="{CD3D8C65-4EAF-148C-F04F-EDEDF6A724E8}"/>
                </a:ext>
              </a:extLst>
            </p:cNvPr>
            <p:cNvSpPr/>
            <p:nvPr/>
          </p:nvSpPr>
          <p:spPr>
            <a:xfrm>
              <a:off x="4615985" y="1606343"/>
              <a:ext cx="312301" cy="354496"/>
            </a:xfrm>
            <a:custGeom>
              <a:avLst/>
              <a:gdLst/>
              <a:ahLst/>
              <a:cxnLst/>
              <a:rect l="l" t="t" r="r" b="b"/>
              <a:pathLst>
                <a:path w="10769" h="12224" extrusionOk="0">
                  <a:moveTo>
                    <a:pt x="4853" y="1"/>
                  </a:moveTo>
                  <a:cubicBezTo>
                    <a:pt x="4200" y="1"/>
                    <a:pt x="3356" y="211"/>
                    <a:pt x="3234" y="894"/>
                  </a:cubicBezTo>
                  <a:cubicBezTo>
                    <a:pt x="3234" y="805"/>
                    <a:pt x="3192" y="759"/>
                    <a:pt x="3192" y="717"/>
                  </a:cubicBezTo>
                  <a:lnTo>
                    <a:pt x="3192" y="848"/>
                  </a:lnTo>
                  <a:cubicBezTo>
                    <a:pt x="3812" y="1958"/>
                    <a:pt x="3766" y="3507"/>
                    <a:pt x="3678" y="4748"/>
                  </a:cubicBezTo>
                  <a:cubicBezTo>
                    <a:pt x="3589" y="5634"/>
                    <a:pt x="3458" y="6698"/>
                    <a:pt x="2969" y="7453"/>
                  </a:cubicBezTo>
                  <a:cubicBezTo>
                    <a:pt x="2128" y="8559"/>
                    <a:pt x="1196" y="9446"/>
                    <a:pt x="1" y="10024"/>
                  </a:cubicBezTo>
                  <a:cubicBezTo>
                    <a:pt x="533" y="10510"/>
                    <a:pt x="752" y="11219"/>
                    <a:pt x="1419" y="11662"/>
                  </a:cubicBezTo>
                  <a:cubicBezTo>
                    <a:pt x="2052" y="12063"/>
                    <a:pt x="2794" y="12223"/>
                    <a:pt x="3552" y="12223"/>
                  </a:cubicBezTo>
                  <a:cubicBezTo>
                    <a:pt x="4386" y="12223"/>
                    <a:pt x="5239" y="12029"/>
                    <a:pt x="5982" y="11751"/>
                  </a:cubicBezTo>
                  <a:cubicBezTo>
                    <a:pt x="7666" y="11130"/>
                    <a:pt x="9131" y="9758"/>
                    <a:pt x="9840" y="8116"/>
                  </a:cubicBezTo>
                  <a:cubicBezTo>
                    <a:pt x="10769" y="6078"/>
                    <a:pt x="10194" y="3553"/>
                    <a:pt x="8819" y="1823"/>
                  </a:cubicBezTo>
                  <a:cubicBezTo>
                    <a:pt x="7978" y="759"/>
                    <a:pt x="6425" y="96"/>
                    <a:pt x="5053" y="7"/>
                  </a:cubicBezTo>
                  <a:cubicBezTo>
                    <a:pt x="4989" y="3"/>
                    <a:pt x="4922" y="1"/>
                    <a:pt x="4853" y="1"/>
                  </a:cubicBez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46" name="Google Shape;1363;p34">
              <a:extLst>
                <a:ext uri="{FF2B5EF4-FFF2-40B4-BE49-F238E27FC236}">
                  <a16:creationId xmlns:a16="http://schemas.microsoft.com/office/drawing/2014/main" id="{9B46AD33-CC16-FD30-32BD-1447592C9C93}"/>
                </a:ext>
              </a:extLst>
            </p:cNvPr>
            <p:cNvSpPr/>
            <p:nvPr/>
          </p:nvSpPr>
          <p:spPr>
            <a:xfrm>
              <a:off x="4615985" y="1798005"/>
              <a:ext cx="276312" cy="162835"/>
            </a:xfrm>
            <a:custGeom>
              <a:avLst/>
              <a:gdLst/>
              <a:ahLst/>
              <a:cxnLst/>
              <a:rect l="l" t="t" r="r" b="b"/>
              <a:pathLst>
                <a:path w="9528" h="5615" extrusionOk="0">
                  <a:moveTo>
                    <a:pt x="3369" y="0"/>
                  </a:moveTo>
                  <a:cubicBezTo>
                    <a:pt x="3234" y="312"/>
                    <a:pt x="3146" y="578"/>
                    <a:pt x="2969" y="844"/>
                  </a:cubicBezTo>
                  <a:cubicBezTo>
                    <a:pt x="2128" y="1950"/>
                    <a:pt x="1196" y="2837"/>
                    <a:pt x="1" y="3415"/>
                  </a:cubicBezTo>
                  <a:cubicBezTo>
                    <a:pt x="533" y="3901"/>
                    <a:pt x="752" y="4610"/>
                    <a:pt x="1419" y="5053"/>
                  </a:cubicBezTo>
                  <a:cubicBezTo>
                    <a:pt x="2052" y="5454"/>
                    <a:pt x="2794" y="5614"/>
                    <a:pt x="3552" y="5614"/>
                  </a:cubicBezTo>
                  <a:cubicBezTo>
                    <a:pt x="4386" y="5614"/>
                    <a:pt x="5239" y="5420"/>
                    <a:pt x="5982" y="5142"/>
                  </a:cubicBezTo>
                  <a:cubicBezTo>
                    <a:pt x="7447" y="4610"/>
                    <a:pt x="8776" y="3503"/>
                    <a:pt x="9528" y="2128"/>
                  </a:cubicBezTo>
                  <a:lnTo>
                    <a:pt x="9528" y="2128"/>
                  </a:lnTo>
                  <a:cubicBezTo>
                    <a:pt x="9138" y="2204"/>
                    <a:pt x="8747" y="2241"/>
                    <a:pt x="8358" y="2241"/>
                  </a:cubicBezTo>
                  <a:cubicBezTo>
                    <a:pt x="6495" y="2241"/>
                    <a:pt x="4689" y="1394"/>
                    <a:pt x="3369" y="0"/>
                  </a:cubicBez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2" name="Google Shape;1364;p34">
              <a:extLst>
                <a:ext uri="{FF2B5EF4-FFF2-40B4-BE49-F238E27FC236}">
                  <a16:creationId xmlns:a16="http://schemas.microsoft.com/office/drawing/2014/main" id="{C0830554-6219-9936-1AE3-14F2930B58B3}"/>
                </a:ext>
              </a:extLst>
            </p:cNvPr>
            <p:cNvSpPr/>
            <p:nvPr/>
          </p:nvSpPr>
          <p:spPr>
            <a:xfrm>
              <a:off x="4619813" y="1623250"/>
              <a:ext cx="129891" cy="286114"/>
            </a:xfrm>
            <a:custGeom>
              <a:avLst/>
              <a:gdLst/>
              <a:ahLst/>
              <a:cxnLst/>
              <a:rect l="l" t="t" r="r" b="b"/>
              <a:pathLst>
                <a:path w="4479" h="9866" extrusionOk="0">
                  <a:moveTo>
                    <a:pt x="3319" y="0"/>
                  </a:moveTo>
                  <a:cubicBezTo>
                    <a:pt x="3259" y="0"/>
                    <a:pt x="3171" y="46"/>
                    <a:pt x="3014" y="134"/>
                  </a:cubicBezTo>
                  <a:cubicBezTo>
                    <a:pt x="3457" y="1949"/>
                    <a:pt x="3592" y="4211"/>
                    <a:pt x="3014" y="6115"/>
                  </a:cubicBezTo>
                  <a:cubicBezTo>
                    <a:pt x="2617" y="7491"/>
                    <a:pt x="1418" y="9040"/>
                    <a:pt x="0" y="9395"/>
                  </a:cubicBezTo>
                  <a:cubicBezTo>
                    <a:pt x="164" y="9722"/>
                    <a:pt x="210" y="9865"/>
                    <a:pt x="346" y="9865"/>
                  </a:cubicBezTo>
                  <a:cubicBezTo>
                    <a:pt x="431" y="9865"/>
                    <a:pt x="551" y="9809"/>
                    <a:pt x="755" y="9707"/>
                  </a:cubicBezTo>
                  <a:cubicBezTo>
                    <a:pt x="1110" y="9483"/>
                    <a:pt x="1418" y="9306"/>
                    <a:pt x="1730" y="8998"/>
                  </a:cubicBezTo>
                  <a:cubicBezTo>
                    <a:pt x="2351" y="8466"/>
                    <a:pt x="2925" y="7888"/>
                    <a:pt x="3368" y="7225"/>
                  </a:cubicBezTo>
                  <a:cubicBezTo>
                    <a:pt x="4478" y="5583"/>
                    <a:pt x="4389" y="3502"/>
                    <a:pt x="3946" y="1640"/>
                  </a:cubicBezTo>
                  <a:cubicBezTo>
                    <a:pt x="3812" y="1197"/>
                    <a:pt x="3723" y="754"/>
                    <a:pt x="3546" y="353"/>
                  </a:cubicBezTo>
                  <a:cubicBezTo>
                    <a:pt x="3438" y="112"/>
                    <a:pt x="3413" y="0"/>
                    <a:pt x="3319"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3" name="Google Shape;1365;p34">
              <a:extLst>
                <a:ext uri="{FF2B5EF4-FFF2-40B4-BE49-F238E27FC236}">
                  <a16:creationId xmlns:a16="http://schemas.microsoft.com/office/drawing/2014/main" id="{36B622E9-8104-6061-3F0E-EE3B5D998CCA}"/>
                </a:ext>
              </a:extLst>
            </p:cNvPr>
            <p:cNvSpPr/>
            <p:nvPr/>
          </p:nvSpPr>
          <p:spPr>
            <a:xfrm>
              <a:off x="4043988" y="1688791"/>
              <a:ext cx="442163" cy="421602"/>
            </a:xfrm>
            <a:custGeom>
              <a:avLst/>
              <a:gdLst/>
              <a:ahLst/>
              <a:cxnLst/>
              <a:rect l="l" t="t" r="r" b="b"/>
              <a:pathLst>
                <a:path w="15247" h="14538" extrusionOk="0">
                  <a:moveTo>
                    <a:pt x="6163" y="1"/>
                  </a:moveTo>
                  <a:lnTo>
                    <a:pt x="1" y="1373"/>
                  </a:lnTo>
                  <a:lnTo>
                    <a:pt x="4301" y="14538"/>
                  </a:lnTo>
                  <a:lnTo>
                    <a:pt x="15247" y="11921"/>
                  </a:lnTo>
                  <a:lnTo>
                    <a:pt x="6163" y="1"/>
                  </a:lnTo>
                  <a:close/>
                </a:path>
              </a:pathLst>
            </a:custGeom>
            <a:solidFill>
              <a:schemeClr val="accent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4" name="Google Shape;1366;p34">
              <a:extLst>
                <a:ext uri="{FF2B5EF4-FFF2-40B4-BE49-F238E27FC236}">
                  <a16:creationId xmlns:a16="http://schemas.microsoft.com/office/drawing/2014/main" id="{9D274359-003B-1282-D776-F916A9EE1996}"/>
                </a:ext>
              </a:extLst>
            </p:cNvPr>
            <p:cNvSpPr/>
            <p:nvPr/>
          </p:nvSpPr>
          <p:spPr>
            <a:xfrm>
              <a:off x="2014565" y="1699086"/>
              <a:ext cx="2363616" cy="938295"/>
            </a:xfrm>
            <a:custGeom>
              <a:avLst/>
              <a:gdLst/>
              <a:ahLst/>
              <a:cxnLst/>
              <a:rect l="l" t="t" r="r" b="b"/>
              <a:pathLst>
                <a:path w="81504" h="32355" extrusionOk="0">
                  <a:moveTo>
                    <a:pt x="75788" y="1"/>
                  </a:moveTo>
                  <a:cubicBezTo>
                    <a:pt x="75788" y="1"/>
                    <a:pt x="26504" y="7978"/>
                    <a:pt x="7312" y="17328"/>
                  </a:cubicBezTo>
                  <a:cubicBezTo>
                    <a:pt x="3500" y="19147"/>
                    <a:pt x="1" y="32354"/>
                    <a:pt x="1" y="32354"/>
                  </a:cubicBezTo>
                  <a:lnTo>
                    <a:pt x="81504" y="12453"/>
                  </a:lnTo>
                  <a:lnTo>
                    <a:pt x="75788"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5" name="Google Shape;1367;p34">
              <a:extLst>
                <a:ext uri="{FF2B5EF4-FFF2-40B4-BE49-F238E27FC236}">
                  <a16:creationId xmlns:a16="http://schemas.microsoft.com/office/drawing/2014/main" id="{CA417E67-FCA9-3AED-DF9B-E26AE39CADF6}"/>
                </a:ext>
              </a:extLst>
            </p:cNvPr>
            <p:cNvSpPr/>
            <p:nvPr/>
          </p:nvSpPr>
          <p:spPr>
            <a:xfrm>
              <a:off x="2014565" y="2028122"/>
              <a:ext cx="1366248" cy="609261"/>
            </a:xfrm>
            <a:custGeom>
              <a:avLst/>
              <a:gdLst/>
              <a:ahLst/>
              <a:cxnLst/>
              <a:rect l="l" t="t" r="r" b="b"/>
              <a:pathLst>
                <a:path w="47112" h="21009" extrusionOk="0">
                  <a:moveTo>
                    <a:pt x="23845" y="1"/>
                  </a:moveTo>
                  <a:cubicBezTo>
                    <a:pt x="17417" y="1862"/>
                    <a:pt x="11613" y="3901"/>
                    <a:pt x="7312" y="5982"/>
                  </a:cubicBezTo>
                  <a:cubicBezTo>
                    <a:pt x="3500" y="7801"/>
                    <a:pt x="1" y="21008"/>
                    <a:pt x="1" y="21008"/>
                  </a:cubicBezTo>
                  <a:lnTo>
                    <a:pt x="47111" y="9528"/>
                  </a:lnTo>
                  <a:cubicBezTo>
                    <a:pt x="34879" y="8996"/>
                    <a:pt x="25483" y="5319"/>
                    <a:pt x="23845" y="1"/>
                  </a:cubicBezTo>
                  <a:close/>
                </a:path>
              </a:pathLst>
            </a:custGeom>
            <a:solidFill>
              <a:schemeClr val="accent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6" name="Google Shape;1368;p34">
              <a:extLst>
                <a:ext uri="{FF2B5EF4-FFF2-40B4-BE49-F238E27FC236}">
                  <a16:creationId xmlns:a16="http://schemas.microsoft.com/office/drawing/2014/main" id="{A33AA149-375F-1AA3-1FD5-FAD1D28BDFEB}"/>
                </a:ext>
              </a:extLst>
            </p:cNvPr>
            <p:cNvSpPr/>
            <p:nvPr/>
          </p:nvSpPr>
          <p:spPr>
            <a:xfrm>
              <a:off x="2378255" y="1624526"/>
              <a:ext cx="1911303" cy="976865"/>
            </a:xfrm>
            <a:custGeom>
              <a:avLst/>
              <a:gdLst/>
              <a:ahLst/>
              <a:cxnLst/>
              <a:rect l="l" t="t" r="r" b="b"/>
              <a:pathLst>
                <a:path w="65907" h="33685" extrusionOk="0">
                  <a:moveTo>
                    <a:pt x="60322" y="1373"/>
                  </a:moveTo>
                  <a:lnTo>
                    <a:pt x="62137" y="8464"/>
                  </a:lnTo>
                  <a:lnTo>
                    <a:pt x="3280" y="23313"/>
                  </a:lnTo>
                  <a:lnTo>
                    <a:pt x="1419" y="16222"/>
                  </a:lnTo>
                  <a:lnTo>
                    <a:pt x="30404" y="6915"/>
                  </a:lnTo>
                  <a:lnTo>
                    <a:pt x="60322" y="1373"/>
                  </a:lnTo>
                  <a:close/>
                  <a:moveTo>
                    <a:pt x="61209" y="1"/>
                  </a:moveTo>
                  <a:lnTo>
                    <a:pt x="30096" y="5805"/>
                  </a:lnTo>
                  <a:lnTo>
                    <a:pt x="30050" y="5805"/>
                  </a:lnTo>
                  <a:lnTo>
                    <a:pt x="0" y="15467"/>
                  </a:lnTo>
                  <a:lnTo>
                    <a:pt x="4745" y="33684"/>
                  </a:lnTo>
                  <a:lnTo>
                    <a:pt x="5851" y="33418"/>
                  </a:lnTo>
                  <a:lnTo>
                    <a:pt x="3592" y="24554"/>
                  </a:lnTo>
                  <a:lnTo>
                    <a:pt x="62450" y="9663"/>
                  </a:lnTo>
                  <a:lnTo>
                    <a:pt x="62272" y="8908"/>
                  </a:lnTo>
                  <a:lnTo>
                    <a:pt x="64754" y="18569"/>
                  </a:lnTo>
                  <a:lnTo>
                    <a:pt x="65906" y="18261"/>
                  </a:lnTo>
                  <a:lnTo>
                    <a:pt x="61209" y="1"/>
                  </a:ln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7" name="Google Shape;1369;p34">
              <a:extLst>
                <a:ext uri="{FF2B5EF4-FFF2-40B4-BE49-F238E27FC236}">
                  <a16:creationId xmlns:a16="http://schemas.microsoft.com/office/drawing/2014/main" id="{86B83B77-AC39-3504-A401-B639D9351053}"/>
                </a:ext>
              </a:extLst>
            </p:cNvPr>
            <p:cNvSpPr/>
            <p:nvPr/>
          </p:nvSpPr>
          <p:spPr>
            <a:xfrm>
              <a:off x="4207258" y="2026788"/>
              <a:ext cx="115710" cy="200535"/>
            </a:xfrm>
            <a:custGeom>
              <a:avLst/>
              <a:gdLst/>
              <a:ahLst/>
              <a:cxnLst/>
              <a:rect l="l" t="t" r="r" b="b"/>
              <a:pathLst>
                <a:path w="3990" h="6915" extrusionOk="0">
                  <a:moveTo>
                    <a:pt x="2348" y="0"/>
                  </a:moveTo>
                  <a:lnTo>
                    <a:pt x="1" y="578"/>
                  </a:lnTo>
                  <a:lnTo>
                    <a:pt x="1597" y="6914"/>
                  </a:lnTo>
                  <a:lnTo>
                    <a:pt x="3990" y="6294"/>
                  </a:lnTo>
                  <a:lnTo>
                    <a:pt x="2348"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8" name="Google Shape;1370;p34">
              <a:extLst>
                <a:ext uri="{FF2B5EF4-FFF2-40B4-BE49-F238E27FC236}">
                  <a16:creationId xmlns:a16="http://schemas.microsoft.com/office/drawing/2014/main" id="{A6E260F3-2EB0-8DB3-7842-3DFD18CD97D5}"/>
                </a:ext>
              </a:extLst>
            </p:cNvPr>
            <p:cNvSpPr/>
            <p:nvPr/>
          </p:nvSpPr>
          <p:spPr>
            <a:xfrm>
              <a:off x="2460499" y="2444564"/>
              <a:ext cx="115710" cy="200535"/>
            </a:xfrm>
            <a:custGeom>
              <a:avLst/>
              <a:gdLst/>
              <a:ahLst/>
              <a:cxnLst/>
              <a:rect l="l" t="t" r="r" b="b"/>
              <a:pathLst>
                <a:path w="3990" h="6915" extrusionOk="0">
                  <a:moveTo>
                    <a:pt x="2352" y="0"/>
                  </a:moveTo>
                  <a:lnTo>
                    <a:pt x="1" y="575"/>
                  </a:lnTo>
                  <a:lnTo>
                    <a:pt x="1596" y="6914"/>
                  </a:lnTo>
                  <a:lnTo>
                    <a:pt x="3990" y="6294"/>
                  </a:lnTo>
                  <a:lnTo>
                    <a:pt x="2352"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89" name="Google Shape;1371;p34">
              <a:extLst>
                <a:ext uri="{FF2B5EF4-FFF2-40B4-BE49-F238E27FC236}">
                  <a16:creationId xmlns:a16="http://schemas.microsoft.com/office/drawing/2014/main" id="{9F22870C-D2A8-B050-8FD5-EB2D4520CC0B}"/>
                </a:ext>
              </a:extLst>
            </p:cNvPr>
            <p:cNvSpPr/>
            <p:nvPr/>
          </p:nvSpPr>
          <p:spPr>
            <a:xfrm>
              <a:off x="788414" y="3884104"/>
              <a:ext cx="434449" cy="245485"/>
            </a:xfrm>
            <a:custGeom>
              <a:avLst/>
              <a:gdLst/>
              <a:ahLst/>
              <a:cxnLst/>
              <a:rect l="l" t="t" r="r" b="b"/>
              <a:pathLst>
                <a:path w="14981" h="8465" extrusionOk="0">
                  <a:moveTo>
                    <a:pt x="1684" y="0"/>
                  </a:moveTo>
                  <a:cubicBezTo>
                    <a:pt x="1152" y="621"/>
                    <a:pt x="663" y="1507"/>
                    <a:pt x="443" y="2305"/>
                  </a:cubicBezTo>
                  <a:cubicBezTo>
                    <a:pt x="355" y="2613"/>
                    <a:pt x="89" y="3368"/>
                    <a:pt x="177" y="3634"/>
                  </a:cubicBezTo>
                  <a:cubicBezTo>
                    <a:pt x="177" y="3677"/>
                    <a:pt x="220" y="3723"/>
                    <a:pt x="220" y="3765"/>
                  </a:cubicBezTo>
                  <a:lnTo>
                    <a:pt x="220" y="3854"/>
                  </a:lnTo>
                  <a:cubicBezTo>
                    <a:pt x="131" y="4209"/>
                    <a:pt x="0" y="4918"/>
                    <a:pt x="266" y="5184"/>
                  </a:cubicBezTo>
                  <a:cubicBezTo>
                    <a:pt x="621" y="5496"/>
                    <a:pt x="1241" y="5627"/>
                    <a:pt x="1727" y="5762"/>
                  </a:cubicBezTo>
                  <a:cubicBezTo>
                    <a:pt x="2259" y="5939"/>
                    <a:pt x="2790" y="6116"/>
                    <a:pt x="3457" y="6159"/>
                  </a:cubicBezTo>
                  <a:cubicBezTo>
                    <a:pt x="3457" y="5939"/>
                    <a:pt x="3500" y="5584"/>
                    <a:pt x="3812" y="5538"/>
                  </a:cubicBezTo>
                  <a:cubicBezTo>
                    <a:pt x="3828" y="5535"/>
                    <a:pt x="3845" y="5534"/>
                    <a:pt x="3863" y="5534"/>
                  </a:cubicBezTo>
                  <a:cubicBezTo>
                    <a:pt x="4089" y="5534"/>
                    <a:pt x="4445" y="5768"/>
                    <a:pt x="4609" y="5850"/>
                  </a:cubicBezTo>
                  <a:cubicBezTo>
                    <a:pt x="5230" y="6205"/>
                    <a:pt x="5804" y="6648"/>
                    <a:pt x="6471" y="6957"/>
                  </a:cubicBezTo>
                  <a:cubicBezTo>
                    <a:pt x="8066" y="7623"/>
                    <a:pt x="9751" y="8066"/>
                    <a:pt x="11477" y="8375"/>
                  </a:cubicBezTo>
                  <a:cubicBezTo>
                    <a:pt x="11876" y="8442"/>
                    <a:pt x="12297" y="8464"/>
                    <a:pt x="12724" y="8464"/>
                  </a:cubicBezTo>
                  <a:cubicBezTo>
                    <a:pt x="13151" y="8464"/>
                    <a:pt x="13583" y="8442"/>
                    <a:pt x="14005" y="8421"/>
                  </a:cubicBezTo>
                  <a:cubicBezTo>
                    <a:pt x="14271" y="8375"/>
                    <a:pt x="14714" y="8421"/>
                    <a:pt x="14892" y="8244"/>
                  </a:cubicBezTo>
                  <a:cubicBezTo>
                    <a:pt x="14980" y="8155"/>
                    <a:pt x="14980" y="7800"/>
                    <a:pt x="14934" y="7712"/>
                  </a:cubicBezTo>
                  <a:cubicBezTo>
                    <a:pt x="14980" y="7666"/>
                    <a:pt x="14803" y="7666"/>
                    <a:pt x="14803" y="7666"/>
                  </a:cubicBezTo>
                  <a:cubicBezTo>
                    <a:pt x="14980" y="7357"/>
                    <a:pt x="14803" y="6602"/>
                    <a:pt x="14626" y="6382"/>
                  </a:cubicBezTo>
                  <a:cubicBezTo>
                    <a:pt x="14314" y="6070"/>
                    <a:pt x="13739" y="5893"/>
                    <a:pt x="13296" y="5850"/>
                  </a:cubicBezTo>
                  <a:cubicBezTo>
                    <a:pt x="12275" y="5716"/>
                    <a:pt x="11389" y="5361"/>
                    <a:pt x="10548" y="4741"/>
                  </a:cubicBezTo>
                  <a:cubicBezTo>
                    <a:pt x="9970" y="4297"/>
                    <a:pt x="9573" y="3588"/>
                    <a:pt x="9173" y="2968"/>
                  </a:cubicBezTo>
                  <a:cubicBezTo>
                    <a:pt x="8907" y="2613"/>
                    <a:pt x="8687" y="2216"/>
                    <a:pt x="8463" y="1861"/>
                  </a:cubicBezTo>
                  <a:cubicBezTo>
                    <a:pt x="8332" y="1596"/>
                    <a:pt x="8155" y="1241"/>
                    <a:pt x="7932" y="1106"/>
                  </a:cubicBezTo>
                  <a:lnTo>
                    <a:pt x="7932" y="1106"/>
                  </a:lnTo>
                  <a:lnTo>
                    <a:pt x="7978" y="1152"/>
                  </a:lnTo>
                  <a:cubicBezTo>
                    <a:pt x="7861" y="1069"/>
                    <a:pt x="7733" y="1036"/>
                    <a:pt x="7604" y="1036"/>
                  </a:cubicBezTo>
                  <a:cubicBezTo>
                    <a:pt x="7388" y="1036"/>
                    <a:pt x="7169" y="1130"/>
                    <a:pt x="7003" y="1241"/>
                  </a:cubicBezTo>
                  <a:cubicBezTo>
                    <a:pt x="6312" y="1604"/>
                    <a:pt x="5830" y="2174"/>
                    <a:pt x="5120" y="2174"/>
                  </a:cubicBezTo>
                  <a:cubicBezTo>
                    <a:pt x="4962" y="2174"/>
                    <a:pt x="4794" y="2146"/>
                    <a:pt x="4609" y="2081"/>
                  </a:cubicBezTo>
                  <a:cubicBezTo>
                    <a:pt x="4120" y="1904"/>
                    <a:pt x="3588" y="1638"/>
                    <a:pt x="3145" y="1330"/>
                  </a:cubicBezTo>
                  <a:cubicBezTo>
                    <a:pt x="2837" y="1152"/>
                    <a:pt x="2525" y="929"/>
                    <a:pt x="2259" y="663"/>
                  </a:cubicBezTo>
                  <a:cubicBezTo>
                    <a:pt x="2081" y="486"/>
                    <a:pt x="1904" y="89"/>
                    <a:pt x="1684" y="0"/>
                  </a:cubicBezTo>
                  <a:close/>
                </a:path>
              </a:pathLst>
            </a:custGeom>
            <a:solidFill>
              <a:schemeClr val="dk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3" name="Subtitle 9">
            <a:extLst>
              <a:ext uri="{FF2B5EF4-FFF2-40B4-BE49-F238E27FC236}">
                <a16:creationId xmlns:a16="http://schemas.microsoft.com/office/drawing/2014/main" id="{F7AB53DE-82CA-9ED8-FAE6-3AC1926F5ADE}"/>
              </a:ext>
            </a:extLst>
          </p:cNvPr>
          <p:cNvSpPr txBox="1">
            <a:spLocks/>
          </p:cNvSpPr>
          <p:nvPr/>
        </p:nvSpPr>
        <p:spPr>
          <a:xfrm>
            <a:off x="5783274" y="1368805"/>
            <a:ext cx="5491828" cy="469296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lgn="just" defTabSz="1219170">
              <a:buClr>
                <a:srgbClr val="002060"/>
              </a:buClr>
            </a:pPr>
            <a:r>
              <a:rPr lang="en-US" sz="1867" b="1" kern="0" dirty="0">
                <a:solidFill>
                  <a:srgbClr val="000000"/>
                </a:solidFill>
                <a:latin typeface="Times New Roman" panose="02020603050405020304" pitchFamily="18" charset="0"/>
                <a:cs typeface="Times New Roman" panose="02020603050405020304" pitchFamily="18" charset="0"/>
              </a:rPr>
              <a:t>Components: </a:t>
            </a:r>
          </a:p>
          <a:p>
            <a:pPr marL="380990" indent="-380990" algn="just" defTabSz="1219170">
              <a:buClr>
                <a:srgbClr val="002060"/>
              </a:buClr>
              <a:buFont typeface="Arial" panose="020B0604020202020204" pitchFamily="34" charset="0"/>
              <a:buChar char="•"/>
            </a:pPr>
            <a:r>
              <a:rPr lang="en-US" sz="1867" kern="0" dirty="0">
                <a:solidFill>
                  <a:srgbClr val="000000"/>
                </a:solidFill>
                <a:latin typeface="Times New Roman" panose="02020603050405020304" pitchFamily="18" charset="0"/>
                <a:cs typeface="Times New Roman" panose="02020603050405020304" pitchFamily="18" charset="0"/>
              </a:rPr>
              <a:t>Medical images:</a:t>
            </a:r>
          </a:p>
          <a:p>
            <a:pPr algn="just" defTabSz="1219170">
              <a:buClr>
                <a:srgbClr val="002060"/>
              </a:buClr>
            </a:pPr>
            <a:r>
              <a:rPr lang="en-US" sz="1867" kern="0" dirty="0">
                <a:solidFill>
                  <a:srgbClr val="000000"/>
                </a:solidFill>
                <a:latin typeface="Times New Roman" panose="02020603050405020304" pitchFamily="18" charset="0"/>
                <a:cs typeface="Times New Roman" panose="02020603050405020304" pitchFamily="18" charset="0"/>
              </a:rPr>
              <a:t>       2D:</a:t>
            </a:r>
          </a:p>
          <a:p>
            <a:pPr algn="just" defTabSz="1219170">
              <a:buClr>
                <a:srgbClr val="002060"/>
              </a:buClr>
            </a:pPr>
            <a:r>
              <a:rPr lang="en-US" sz="1867" kern="0" dirty="0">
                <a:solidFill>
                  <a:srgbClr val="000000"/>
                </a:solidFill>
                <a:latin typeface="Times New Roman" panose="02020603050405020304" pitchFamily="18" charset="0"/>
                <a:cs typeface="Times New Roman" panose="02020603050405020304" pitchFamily="18" charset="0"/>
              </a:rPr>
              <a:t>	1. X-ray</a:t>
            </a:r>
          </a:p>
          <a:p>
            <a:pPr algn="just" defTabSz="1219170">
              <a:buClr>
                <a:srgbClr val="002060"/>
              </a:buClr>
            </a:pPr>
            <a:r>
              <a:rPr lang="en-US" sz="1867" kern="0" dirty="0">
                <a:solidFill>
                  <a:srgbClr val="000000"/>
                </a:solidFill>
                <a:latin typeface="Times New Roman" panose="02020603050405020304" pitchFamily="18" charset="0"/>
                <a:cs typeface="Times New Roman" panose="02020603050405020304" pitchFamily="18" charset="0"/>
              </a:rPr>
              <a:t>	2. Mammography</a:t>
            </a:r>
          </a:p>
          <a:p>
            <a:pPr algn="just" defTabSz="1219170">
              <a:buClr>
                <a:srgbClr val="002060"/>
              </a:buClr>
            </a:pPr>
            <a:r>
              <a:rPr lang="en-US" sz="1867" kern="0" dirty="0">
                <a:solidFill>
                  <a:srgbClr val="000000"/>
                </a:solidFill>
                <a:latin typeface="Times New Roman" panose="02020603050405020304" pitchFamily="18" charset="0"/>
                <a:cs typeface="Times New Roman" panose="02020603050405020304" pitchFamily="18" charset="0"/>
              </a:rPr>
              <a:t>	3. Optical Coherence Tomography (OCT)</a:t>
            </a:r>
          </a:p>
          <a:p>
            <a:pPr algn="just" defTabSz="1219170">
              <a:buClr>
                <a:srgbClr val="002060"/>
              </a:buClr>
            </a:pPr>
            <a:r>
              <a:rPr lang="en-IN" sz="1867" kern="0" dirty="0">
                <a:solidFill>
                  <a:srgbClr val="000000"/>
                </a:solidFill>
                <a:latin typeface="Times New Roman" panose="02020603050405020304" pitchFamily="18" charset="0"/>
                <a:cs typeface="Times New Roman" panose="02020603050405020304" pitchFamily="18" charset="0"/>
              </a:rPr>
              <a:t>	4. </a:t>
            </a:r>
            <a:r>
              <a:rPr lang="en-US" sz="1867" kern="0" dirty="0">
                <a:solidFill>
                  <a:srgbClr val="000000"/>
                </a:solidFill>
                <a:latin typeface="Times New Roman" panose="02020603050405020304" pitchFamily="18" charset="0"/>
                <a:cs typeface="Times New Roman" panose="02020603050405020304" pitchFamily="18" charset="0"/>
              </a:rPr>
              <a:t>Ultra sound</a:t>
            </a:r>
          </a:p>
          <a:p>
            <a:pPr algn="just" defTabSz="1219170">
              <a:buClr>
                <a:srgbClr val="002060"/>
              </a:buClr>
            </a:pPr>
            <a:r>
              <a:rPr lang="en-US" sz="1867" kern="0" dirty="0">
                <a:solidFill>
                  <a:srgbClr val="000000"/>
                </a:solidFill>
                <a:latin typeface="Times New Roman" panose="02020603050405020304" pitchFamily="18" charset="0"/>
                <a:cs typeface="Times New Roman" panose="02020603050405020304" pitchFamily="18" charset="0"/>
              </a:rPr>
              <a:t>	5. Fluoroscopy</a:t>
            </a:r>
          </a:p>
          <a:p>
            <a:pPr algn="just" defTabSz="1219170">
              <a:buClr>
                <a:srgbClr val="002060"/>
              </a:buClr>
            </a:pPr>
            <a:r>
              <a:rPr lang="en-US" sz="1867" kern="0" dirty="0">
                <a:solidFill>
                  <a:srgbClr val="000000"/>
                </a:solidFill>
                <a:latin typeface="Times New Roman" panose="02020603050405020304" pitchFamily="18" charset="0"/>
                <a:cs typeface="Times New Roman" panose="02020603050405020304" pitchFamily="18" charset="0"/>
              </a:rPr>
              <a:t>       3D: (For Phase II)</a:t>
            </a:r>
          </a:p>
          <a:p>
            <a:pPr algn="just" defTabSz="1219170">
              <a:buClr>
                <a:srgbClr val="002060"/>
              </a:buClr>
            </a:pPr>
            <a:r>
              <a:rPr lang="en-US" sz="1867" kern="0" dirty="0">
                <a:solidFill>
                  <a:srgbClr val="000000"/>
                </a:solidFill>
                <a:latin typeface="Times New Roman" panose="02020603050405020304" pitchFamily="18" charset="0"/>
                <a:cs typeface="Times New Roman" panose="02020603050405020304" pitchFamily="18" charset="0"/>
              </a:rPr>
              <a:t>	1. Computed Tomography (CT) scan</a:t>
            </a:r>
          </a:p>
          <a:p>
            <a:pPr algn="just" defTabSz="1219170">
              <a:buClr>
                <a:srgbClr val="002060"/>
              </a:buClr>
            </a:pPr>
            <a:r>
              <a:rPr lang="en-US" sz="1867" kern="0" dirty="0">
                <a:solidFill>
                  <a:srgbClr val="000000"/>
                </a:solidFill>
                <a:latin typeface="Times New Roman" panose="02020603050405020304" pitchFamily="18" charset="0"/>
                <a:cs typeface="Times New Roman" panose="02020603050405020304" pitchFamily="18" charset="0"/>
              </a:rPr>
              <a:t>	2. Magnetic Resonance Imaging (MRI)</a:t>
            </a:r>
          </a:p>
          <a:p>
            <a:pPr algn="just" defTabSz="1219170">
              <a:buClr>
                <a:srgbClr val="002060"/>
              </a:buClr>
            </a:pPr>
            <a:r>
              <a:rPr lang="en-IN" sz="1867" kern="0" dirty="0">
                <a:solidFill>
                  <a:srgbClr val="000000"/>
                </a:solidFill>
                <a:latin typeface="Times New Roman" panose="02020603050405020304" pitchFamily="18" charset="0"/>
                <a:cs typeface="Times New Roman" panose="02020603050405020304" pitchFamily="18" charset="0"/>
              </a:rPr>
              <a:t>	3. Positron Emission Tomography (PET)</a:t>
            </a:r>
          </a:p>
          <a:p>
            <a:pPr marL="380990" indent="-380990" algn="just" defTabSz="1219170">
              <a:buClr>
                <a:srgbClr val="002060"/>
              </a:buClr>
              <a:buFont typeface="Arial" panose="020B0604020202020204" pitchFamily="34" charset="0"/>
              <a:buChar char="•"/>
            </a:pPr>
            <a:r>
              <a:rPr lang="en-IN" sz="1867" kern="0" dirty="0">
                <a:solidFill>
                  <a:srgbClr val="000000"/>
                </a:solidFill>
                <a:latin typeface="Times New Roman" panose="02020603050405020304" pitchFamily="18" charset="0"/>
                <a:cs typeface="Times New Roman" panose="02020603050405020304" pitchFamily="18" charset="0"/>
              </a:rPr>
              <a:t>Encryption algorithms for security</a:t>
            </a:r>
          </a:p>
          <a:p>
            <a:pPr marL="380990" indent="-380990" algn="just" defTabSz="1219170">
              <a:buClr>
                <a:srgbClr val="002060"/>
              </a:buClr>
              <a:buFont typeface="Arial" panose="020B0604020202020204" pitchFamily="34" charset="0"/>
              <a:buChar char="•"/>
            </a:pPr>
            <a:r>
              <a:rPr lang="en-IN" sz="1867" kern="0" dirty="0">
                <a:solidFill>
                  <a:srgbClr val="000000"/>
                </a:solidFill>
                <a:latin typeface="Times New Roman" panose="02020603050405020304" pitchFamily="18" charset="0"/>
                <a:cs typeface="Times New Roman" panose="02020603050405020304" pitchFamily="18" charset="0"/>
              </a:rPr>
              <a:t>Deep learning algorithms for anomaly detection (phase 2)</a:t>
            </a:r>
          </a:p>
        </p:txBody>
      </p:sp>
      <p:sp>
        <p:nvSpPr>
          <p:cNvPr id="4" name="Subtitle 9">
            <a:extLst>
              <a:ext uri="{FF2B5EF4-FFF2-40B4-BE49-F238E27FC236}">
                <a16:creationId xmlns:a16="http://schemas.microsoft.com/office/drawing/2014/main" id="{FD327B3C-BC18-77EC-D79C-1C97284E2992}"/>
              </a:ext>
            </a:extLst>
          </p:cNvPr>
          <p:cNvSpPr txBox="1">
            <a:spLocks/>
          </p:cNvSpPr>
          <p:nvPr/>
        </p:nvSpPr>
        <p:spPr>
          <a:xfrm>
            <a:off x="8817340" y="1515480"/>
            <a:ext cx="2851537" cy="469296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lgn="just" defTabSz="1219170">
              <a:buClr>
                <a:srgbClr val="002060"/>
              </a:buClr>
            </a:pPr>
            <a:endParaRPr lang="en-US" sz="1867" kern="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38791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2178569" y="147633"/>
            <a:ext cx="7834859"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LITERATURE SURVEY</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2E65624E-CA78-93F3-C1D3-CA581F8DA0E5}"/>
              </a:ext>
            </a:extLst>
          </p:cNvPr>
          <p:cNvGraphicFramePr>
            <a:graphicFrameLocks noGrp="1"/>
          </p:cNvGraphicFramePr>
          <p:nvPr>
            <p:extLst>
              <p:ext uri="{D42A27DB-BD31-4B8C-83A1-F6EECF244321}">
                <p14:modId xmlns:p14="http://schemas.microsoft.com/office/powerpoint/2010/main" val="2467611218"/>
              </p:ext>
            </p:extLst>
          </p:nvPr>
        </p:nvGraphicFramePr>
        <p:xfrm>
          <a:off x="778752" y="896471"/>
          <a:ext cx="10803647" cy="5565838"/>
        </p:xfrm>
        <a:graphic>
          <a:graphicData uri="http://schemas.openxmlformats.org/drawingml/2006/table">
            <a:tbl>
              <a:tblPr firstRow="1" bandRow="1"/>
              <a:tblGrid>
                <a:gridCol w="565954">
                  <a:extLst>
                    <a:ext uri="{9D8B030D-6E8A-4147-A177-3AD203B41FA5}">
                      <a16:colId xmlns:a16="http://schemas.microsoft.com/office/drawing/2014/main" val="2886606203"/>
                    </a:ext>
                  </a:extLst>
                </a:gridCol>
                <a:gridCol w="2761129">
                  <a:extLst>
                    <a:ext uri="{9D8B030D-6E8A-4147-A177-3AD203B41FA5}">
                      <a16:colId xmlns:a16="http://schemas.microsoft.com/office/drawing/2014/main" val="3055519709"/>
                    </a:ext>
                  </a:extLst>
                </a:gridCol>
                <a:gridCol w="1371600">
                  <a:extLst>
                    <a:ext uri="{9D8B030D-6E8A-4147-A177-3AD203B41FA5}">
                      <a16:colId xmlns:a16="http://schemas.microsoft.com/office/drawing/2014/main" val="3118633666"/>
                    </a:ext>
                  </a:extLst>
                </a:gridCol>
                <a:gridCol w="4607859">
                  <a:extLst>
                    <a:ext uri="{9D8B030D-6E8A-4147-A177-3AD203B41FA5}">
                      <a16:colId xmlns:a16="http://schemas.microsoft.com/office/drawing/2014/main" val="3740283259"/>
                    </a:ext>
                  </a:extLst>
                </a:gridCol>
                <a:gridCol w="1497105">
                  <a:extLst>
                    <a:ext uri="{9D8B030D-6E8A-4147-A177-3AD203B41FA5}">
                      <a16:colId xmlns:a16="http://schemas.microsoft.com/office/drawing/2014/main" val="1801226663"/>
                    </a:ext>
                  </a:extLst>
                </a:gridCol>
              </a:tblGrid>
              <a:tr h="594707">
                <a:tc>
                  <a:txBody>
                    <a:bodyPr/>
                    <a:lstStyle/>
                    <a:p>
                      <a:pPr algn="ctr"/>
                      <a:r>
                        <a:rPr lang="en-US" sz="1800" b="0" cap="none" spc="0" dirty="0" err="1">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S.No</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PAPER TITLE</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AUTHOR</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DESCRIPTION</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PUBLISHER</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&amp; YEAR</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1013313632"/>
                  </a:ext>
                </a:extLst>
              </a:tr>
              <a:tr h="1341120">
                <a:tc>
                  <a:txBody>
                    <a:bodyPr/>
                    <a:lstStyle/>
                    <a:p>
                      <a:r>
                        <a:rPr lang="en-US" sz="1600" dirty="0">
                          <a:latin typeface="Times New Roman" panose="02020603050405020304" pitchFamily="18" charset="0"/>
                          <a:cs typeface="Times New Roman" panose="02020603050405020304" pitchFamily="18" charset="0"/>
                        </a:rPr>
                        <a:t>1. </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algn="l"/>
                      <a:r>
                        <a:rPr lang="en-US" sz="1600" dirty="0">
                          <a:latin typeface="Times New Roman" panose="02020603050405020304" pitchFamily="18" charset="0"/>
                          <a:cs typeface="Times New Roman" panose="02020603050405020304" pitchFamily="18" charset="0"/>
                        </a:rPr>
                        <a:t>Blind and Robust Watermarking Scheme in Hybrid Domain for Copyright Protection of Medical Images</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Ali </a:t>
                      </a:r>
                      <a:r>
                        <a:rPr lang="en-US" sz="1600" dirty="0" err="1">
                          <a:latin typeface="Times New Roman" panose="02020603050405020304" pitchFamily="18" charset="0"/>
                          <a:cs typeface="Times New Roman" panose="02020603050405020304" pitchFamily="18" charset="0"/>
                        </a:rPr>
                        <a:t>Alzahrani</a:t>
                      </a:r>
                      <a:r>
                        <a:rPr lang="en-US" sz="1600" dirty="0">
                          <a:latin typeface="Times New Roman" panose="02020603050405020304" pitchFamily="18" charset="0"/>
                          <a:cs typeface="Times New Roman" panose="02020603050405020304" pitchFamily="18" charset="0"/>
                        </a:rPr>
                        <a:t> &amp; Nisar Ahmed Memon</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Singular Value Decomposition(SVD), Discrete Wavelet Transform (DWT) and Discrete Cosine Transform (DCT) algorithms were used to watermark images based on spatial and frequency domains.</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IEEE - 2021</a:t>
                      </a:r>
                      <a:endParaRPr lang="en-IN" sz="1600" dirty="0">
                        <a:latin typeface="Times New Roman" panose="02020603050405020304" pitchFamily="18" charset="0"/>
                        <a:cs typeface="Times New Roman" panose="02020603050405020304" pitchFamily="18" charset="0"/>
                      </a:endParaRPr>
                    </a:p>
                    <a:p>
                      <a:pPr algn="ctr"/>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124634344"/>
                  </a:ext>
                </a:extLst>
              </a:tr>
              <a:tr h="1097280">
                <a:tc>
                  <a:txBody>
                    <a:bodyPr/>
                    <a:lstStyle/>
                    <a:p>
                      <a:r>
                        <a:rPr lang="en-US" sz="1600" dirty="0">
                          <a:latin typeface="Times New Roman" panose="02020603050405020304" pitchFamily="18" charset="0"/>
                          <a:cs typeface="Times New Roman" panose="02020603050405020304" pitchFamily="18" charset="0"/>
                        </a:rPr>
                        <a:t>2.</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algn="l"/>
                      <a:r>
                        <a:rPr lang="en-US" sz="1600" dirty="0">
                          <a:latin typeface="Times New Roman" panose="02020603050405020304" pitchFamily="18" charset="0"/>
                          <a:cs typeface="Times New Roman" panose="02020603050405020304" pitchFamily="18" charset="0"/>
                        </a:rPr>
                        <a:t>Chaos Based Secure Medical Image Transmission Model for IoT- Powered Healthcare Systems</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sv-SE" sz="1600" dirty="0">
                          <a:latin typeface="Times New Roman" panose="02020603050405020304" pitchFamily="18" charset="0"/>
                          <a:cs typeface="Times New Roman" panose="02020603050405020304" pitchFamily="18" charset="0"/>
                        </a:rPr>
                        <a:t>Sujarani Rajendran, Manivannan Doraipandian</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Used Message-Digest (MD5) algorithm and Lorenz map to generate chaotic series for each medical image.</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IOP Science - 2021</a:t>
                      </a:r>
                      <a:endParaRPr lang="en-IN" sz="1600" dirty="0">
                        <a:latin typeface="Times New Roman" panose="02020603050405020304" pitchFamily="18" charset="0"/>
                        <a:cs typeface="Times New Roman" panose="02020603050405020304" pitchFamily="18" charset="0"/>
                      </a:endParaRPr>
                    </a:p>
                    <a:p>
                      <a:pPr algn="ctr"/>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3934855986"/>
                  </a:ext>
                </a:extLst>
              </a:tr>
              <a:tr h="1359598">
                <a:tc>
                  <a:txBody>
                    <a:bodyPr/>
                    <a:lstStyle/>
                    <a:p>
                      <a:r>
                        <a:rPr lang="en-US" sz="1600" dirty="0">
                          <a:latin typeface="Times New Roman" panose="02020603050405020304" pitchFamily="18" charset="0"/>
                          <a:cs typeface="Times New Roman" panose="02020603050405020304" pitchFamily="18" charset="0"/>
                        </a:rPr>
                        <a:t>3.</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algn="l"/>
                      <a:r>
                        <a:rPr lang="en-US" sz="1600" dirty="0" err="1">
                          <a:latin typeface="Times New Roman" panose="02020603050405020304" pitchFamily="18" charset="0"/>
                          <a:cs typeface="Times New Roman" panose="02020603050405020304" pitchFamily="18" charset="0"/>
                        </a:rPr>
                        <a:t>DeepKeyGen</a:t>
                      </a:r>
                      <a:r>
                        <a:rPr lang="en-US" sz="1600" dirty="0">
                          <a:latin typeface="Times New Roman" panose="02020603050405020304" pitchFamily="18" charset="0"/>
                          <a:cs typeface="Times New Roman" panose="02020603050405020304" pitchFamily="18" charset="0"/>
                        </a:rPr>
                        <a:t>: A Deep Learning-Based Stream</a:t>
                      </a:r>
                    </a:p>
                    <a:p>
                      <a:pPr algn="l"/>
                      <a:r>
                        <a:rPr lang="en-US" sz="1600" dirty="0">
                          <a:latin typeface="Times New Roman" panose="02020603050405020304" pitchFamily="18" charset="0"/>
                          <a:cs typeface="Times New Roman" panose="02020603050405020304" pitchFamily="18" charset="0"/>
                        </a:rPr>
                        <a:t>Cipher Generator for Medical Image Encryption and Decryption</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IN" sz="1600" dirty="0">
                          <a:latin typeface="Times New Roman" panose="02020603050405020304" pitchFamily="18" charset="0"/>
                          <a:cs typeface="Times New Roman" panose="02020603050405020304" pitchFamily="18" charset="0"/>
                        </a:rPr>
                        <a:t>Yi Ding, et al.</a:t>
                      </a: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Uses </a:t>
                      </a:r>
                      <a:r>
                        <a:rPr lang="en-US" sz="1600" dirty="0" err="1">
                          <a:latin typeface="Times New Roman" panose="02020603050405020304" pitchFamily="18" charset="0"/>
                          <a:cs typeface="Times New Roman" panose="02020603050405020304" pitchFamily="18" charset="0"/>
                        </a:rPr>
                        <a:t>DeepKeyGen</a:t>
                      </a:r>
                      <a:r>
                        <a:rPr lang="en-US" sz="1600" dirty="0">
                          <a:latin typeface="Times New Roman" panose="02020603050405020304" pitchFamily="18" charset="0"/>
                          <a:cs typeface="Times New Roman" panose="02020603050405020304" pitchFamily="18" charset="0"/>
                        </a:rPr>
                        <a:t> which comprises A generator to generate private key from initial image, a discriminator to distinguish between the private key generated by the generator and the real data from the transformation domain</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IEEE - 2021</a:t>
                      </a:r>
                      <a:endParaRPr lang="en-IN" sz="1600" dirty="0">
                        <a:latin typeface="Times New Roman" panose="02020603050405020304" pitchFamily="18" charset="0"/>
                        <a:cs typeface="Times New Roman" panose="02020603050405020304" pitchFamily="18" charset="0"/>
                      </a:endParaRPr>
                    </a:p>
                    <a:p>
                      <a:pPr algn="ctr"/>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3821937610"/>
                  </a:ext>
                </a:extLst>
              </a:tr>
              <a:tr h="1097280">
                <a:tc>
                  <a:txBody>
                    <a:bodyPr/>
                    <a:lstStyle/>
                    <a:p>
                      <a:r>
                        <a:rPr lang="en-US" sz="1600" dirty="0">
                          <a:latin typeface="Times New Roman" panose="02020603050405020304" pitchFamily="18" charset="0"/>
                          <a:cs typeface="Times New Roman" panose="02020603050405020304" pitchFamily="18" charset="0"/>
                        </a:rPr>
                        <a:t>4.</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algn="l"/>
                      <a:r>
                        <a:rPr lang="en-US" sz="1600" dirty="0">
                          <a:latin typeface="Times New Roman" panose="02020603050405020304" pitchFamily="18" charset="0"/>
                          <a:cs typeface="Times New Roman" panose="02020603050405020304" pitchFamily="18" charset="0"/>
                        </a:rPr>
                        <a:t>Lossless image compression-encryption algorithm</a:t>
                      </a:r>
                    </a:p>
                    <a:p>
                      <a:pPr algn="l"/>
                      <a:r>
                        <a:rPr lang="en-US" sz="1600" dirty="0">
                          <a:latin typeface="Times New Roman" panose="02020603050405020304" pitchFamily="18" charset="0"/>
                          <a:cs typeface="Times New Roman" panose="02020603050405020304" pitchFamily="18" charset="0"/>
                        </a:rPr>
                        <a:t>based on BP neural network and chaotic system</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IN" sz="1600" dirty="0" err="1">
                          <a:latin typeface="Times New Roman" panose="02020603050405020304" pitchFamily="18" charset="0"/>
                          <a:cs typeface="Times New Roman" panose="02020603050405020304" pitchFamily="18" charset="0"/>
                        </a:rPr>
                        <a:t>Feifei</a:t>
                      </a:r>
                      <a:r>
                        <a:rPr lang="en-IN" sz="1600" dirty="0">
                          <a:latin typeface="Times New Roman" panose="02020603050405020304" pitchFamily="18" charset="0"/>
                          <a:cs typeface="Times New Roman" panose="02020603050405020304" pitchFamily="18" charset="0"/>
                        </a:rPr>
                        <a:t> Yang et al.</a:t>
                      </a: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Used BP Neural network, Zigzag confusion and Chaotic Pseudo random sequences to compress &amp; encrypt images </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Springer - 2020</a:t>
                      </a:r>
                      <a:endParaRPr lang="en-IN" sz="1600" dirty="0">
                        <a:latin typeface="Times New Roman" panose="02020603050405020304" pitchFamily="18" charset="0"/>
                        <a:cs typeface="Times New Roman" panose="02020603050405020304" pitchFamily="18" charset="0"/>
                      </a:endParaRPr>
                    </a:p>
                    <a:p>
                      <a:pPr algn="ctr"/>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220848138"/>
                  </a:ext>
                </a:extLst>
              </a:tr>
            </a:tbl>
          </a:graphicData>
        </a:graphic>
      </p:graphicFrame>
    </p:spTree>
    <p:extLst>
      <p:ext uri="{BB962C8B-B14F-4D97-AF65-F5344CB8AC3E}">
        <p14:creationId xmlns:p14="http://schemas.microsoft.com/office/powerpoint/2010/main" val="2211176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C46-3743-8108-CA3F-9325F1449F97}"/>
              </a:ext>
            </a:extLst>
          </p:cNvPr>
          <p:cNvSpPr>
            <a:spLocks noGrp="1"/>
          </p:cNvSpPr>
          <p:nvPr>
            <p:ph type="title"/>
          </p:nvPr>
        </p:nvSpPr>
        <p:spPr>
          <a:xfrm>
            <a:off x="1359109" y="41239"/>
            <a:ext cx="9143999" cy="768000"/>
          </a:xfrm>
        </p:spPr>
        <p:txBody>
          <a:bodyPr/>
          <a:lstStyle/>
          <a:p>
            <a:pPr algn="ctr"/>
            <a:r>
              <a:rPr lang="en-US" sz="4800" b="1" dirty="0">
                <a:solidFill>
                  <a:schemeClr val="accent1">
                    <a:lumMod val="50000"/>
                  </a:schemeClr>
                </a:solidFill>
                <a:latin typeface="Times New Roman" panose="02020603050405020304" pitchFamily="18" charset="0"/>
                <a:cs typeface="Times New Roman" panose="02020603050405020304" pitchFamily="18" charset="0"/>
              </a:rPr>
              <a:t>LITERATURE SURVEY(</a:t>
            </a:r>
            <a:r>
              <a:rPr lang="en-US" sz="4800" b="1" dirty="0" err="1">
                <a:solidFill>
                  <a:schemeClr val="accent1">
                    <a:lumMod val="50000"/>
                  </a:schemeClr>
                </a:solidFill>
                <a:latin typeface="Times New Roman" panose="02020603050405020304" pitchFamily="18" charset="0"/>
                <a:cs typeface="Times New Roman" panose="02020603050405020304" pitchFamily="18" charset="0"/>
              </a:rPr>
              <a:t>Contd</a:t>
            </a:r>
            <a:r>
              <a:rPr lang="en-US" sz="4800" b="1" dirty="0">
                <a:solidFill>
                  <a:schemeClr val="accent1">
                    <a:lumMod val="50000"/>
                  </a:schemeClr>
                </a:solidFill>
                <a:latin typeface="Times New Roman" panose="02020603050405020304" pitchFamily="18" charset="0"/>
                <a:cs typeface="Times New Roman" panose="02020603050405020304" pitchFamily="18" charset="0"/>
              </a:rPr>
              <a:t>)</a:t>
            </a:r>
            <a:endParaRPr lang="en-IN" sz="4800" b="1" dirty="0">
              <a:solidFill>
                <a:schemeClr val="accent1">
                  <a:lumMod val="50000"/>
                </a:schemeClr>
              </a:solidFill>
              <a:latin typeface="Times New Roman" panose="02020603050405020304" pitchFamily="18"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2E65624E-CA78-93F3-C1D3-CA581F8DA0E5}"/>
              </a:ext>
            </a:extLst>
          </p:cNvPr>
          <p:cNvGraphicFramePr>
            <a:graphicFrameLocks noGrp="1"/>
          </p:cNvGraphicFramePr>
          <p:nvPr>
            <p:extLst>
              <p:ext uri="{D42A27DB-BD31-4B8C-83A1-F6EECF244321}">
                <p14:modId xmlns:p14="http://schemas.microsoft.com/office/powerpoint/2010/main" val="1572682502"/>
              </p:ext>
            </p:extLst>
          </p:nvPr>
        </p:nvGraphicFramePr>
        <p:xfrm>
          <a:off x="708212" y="809239"/>
          <a:ext cx="10919011" cy="5933394"/>
        </p:xfrm>
        <a:graphic>
          <a:graphicData uri="http://schemas.openxmlformats.org/drawingml/2006/table">
            <a:tbl>
              <a:tblPr firstRow="1" bandRow="1"/>
              <a:tblGrid>
                <a:gridCol w="681317">
                  <a:extLst>
                    <a:ext uri="{9D8B030D-6E8A-4147-A177-3AD203B41FA5}">
                      <a16:colId xmlns:a16="http://schemas.microsoft.com/office/drawing/2014/main" val="2886606203"/>
                    </a:ext>
                  </a:extLst>
                </a:gridCol>
                <a:gridCol w="3012142">
                  <a:extLst>
                    <a:ext uri="{9D8B030D-6E8A-4147-A177-3AD203B41FA5}">
                      <a16:colId xmlns:a16="http://schemas.microsoft.com/office/drawing/2014/main" val="3055519709"/>
                    </a:ext>
                  </a:extLst>
                </a:gridCol>
                <a:gridCol w="1353670">
                  <a:extLst>
                    <a:ext uri="{9D8B030D-6E8A-4147-A177-3AD203B41FA5}">
                      <a16:colId xmlns:a16="http://schemas.microsoft.com/office/drawing/2014/main" val="3118633666"/>
                    </a:ext>
                  </a:extLst>
                </a:gridCol>
                <a:gridCol w="4345020">
                  <a:extLst>
                    <a:ext uri="{9D8B030D-6E8A-4147-A177-3AD203B41FA5}">
                      <a16:colId xmlns:a16="http://schemas.microsoft.com/office/drawing/2014/main" val="3740283259"/>
                    </a:ext>
                  </a:extLst>
                </a:gridCol>
                <a:gridCol w="1526862">
                  <a:extLst>
                    <a:ext uri="{9D8B030D-6E8A-4147-A177-3AD203B41FA5}">
                      <a16:colId xmlns:a16="http://schemas.microsoft.com/office/drawing/2014/main" val="1801226663"/>
                    </a:ext>
                  </a:extLst>
                </a:gridCol>
              </a:tblGrid>
              <a:tr h="656906">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a:t>
                      </a:r>
                    </a:p>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No</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PAPER TITLE</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AUTHORS</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DESCRIPTION</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tc>
                  <a:txBody>
                    <a:bodyPr/>
                    <a:lstStyle/>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PUBLISHER</a:t>
                      </a:r>
                    </a:p>
                    <a:p>
                      <a:pPr algn="ctr"/>
                      <a:r>
                        <a:rPr lang="en-US"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&amp; YEAR</a:t>
                      </a:r>
                      <a:endParaRPr lang="en-IN" sz="18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1013313632"/>
                  </a:ext>
                </a:extLst>
              </a:tr>
              <a:tr h="1266782">
                <a:tc>
                  <a:txBody>
                    <a:bodyPr/>
                    <a:lstStyle/>
                    <a:p>
                      <a:r>
                        <a:rPr lang="en-US" sz="1600" dirty="0">
                          <a:latin typeface="Times New Roman" panose="02020603050405020304" pitchFamily="18" charset="0"/>
                          <a:cs typeface="Times New Roman" panose="02020603050405020304" pitchFamily="18" charset="0"/>
                        </a:rPr>
                        <a:t>5. </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A Novel Plaintext-Related Image Encryption Scheme Based on Chaotic System and Pixel Permutation</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IN" sz="1600" dirty="0">
                          <a:latin typeface="Times New Roman" panose="02020603050405020304" pitchFamily="18" charset="0"/>
                          <a:cs typeface="Times New Roman" panose="02020603050405020304" pitchFamily="18" charset="0"/>
                        </a:rPr>
                        <a:t>Ying </a:t>
                      </a:r>
                      <a:r>
                        <a:rPr lang="en-IN" sz="1600" dirty="0" err="1">
                          <a:latin typeface="Times New Roman" panose="02020603050405020304" pitchFamily="18" charset="0"/>
                          <a:cs typeface="Times New Roman" panose="02020603050405020304" pitchFamily="18" charset="0"/>
                        </a:rPr>
                        <a:t>Niu</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Xuncai</a:t>
                      </a:r>
                      <a:r>
                        <a:rPr lang="en-IN" sz="1600" dirty="0">
                          <a:latin typeface="Times New Roman" panose="02020603050405020304" pitchFamily="18" charset="0"/>
                          <a:cs typeface="Times New Roman" panose="02020603050405020304" pitchFamily="18" charset="0"/>
                        </a:rPr>
                        <a:t> Zhang</a:t>
                      </a:r>
                    </a:p>
                  </a:txBody>
                  <a:tcPr marL="121920" marR="121920" marT="60960" marB="60960"/>
                </a:tc>
                <a:tc>
                  <a:txBody>
                    <a:bodyPr/>
                    <a:lstStyle/>
                    <a:p>
                      <a:r>
                        <a:rPr lang="en-IN" sz="1600" dirty="0">
                          <a:latin typeface="Times New Roman" panose="02020603050405020304" pitchFamily="18" charset="0"/>
                          <a:cs typeface="Times New Roman" panose="02020603050405020304" pitchFamily="18" charset="0"/>
                        </a:rPr>
                        <a:t>Uses SHA(384) &amp; Piecewise Linear </a:t>
                      </a:r>
                      <a:r>
                        <a:rPr lang="en-IN" sz="1600" dirty="0" err="1">
                          <a:latin typeface="Times New Roman" panose="02020603050405020304" pitchFamily="18" charset="0"/>
                          <a:cs typeface="Times New Roman" panose="02020603050405020304" pitchFamily="18" charset="0"/>
                        </a:rPr>
                        <a:t>Color</a:t>
                      </a:r>
                      <a:r>
                        <a:rPr lang="en-IN" sz="1600" dirty="0">
                          <a:latin typeface="Times New Roman" panose="02020603050405020304" pitchFamily="18" charset="0"/>
                          <a:cs typeface="Times New Roman" panose="02020603050405020304" pitchFamily="18" charset="0"/>
                        </a:rPr>
                        <a:t> Mapping(PWLCM) to scramble images, chaotic system to generate chaotic sequences for each image and diffuses both to obtain cipher image.</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IEEE - 2020</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124634344"/>
                  </a:ext>
                </a:extLst>
              </a:tr>
              <a:tr h="1313812">
                <a:tc>
                  <a:txBody>
                    <a:bodyPr/>
                    <a:lstStyle/>
                    <a:p>
                      <a:r>
                        <a:rPr lang="en-US" sz="1600" dirty="0">
                          <a:latin typeface="Times New Roman" panose="02020603050405020304" pitchFamily="18" charset="0"/>
                          <a:cs typeface="Times New Roman" panose="02020603050405020304" pitchFamily="18" charset="0"/>
                        </a:rPr>
                        <a:t>6.</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Efficient anomaly detection from medical signals &amp; images with convolutional neural networks for Internet of Medical Things(IoMT) systems</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Ali A Khalil et al.</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Uses CNN with Convolution with </a:t>
                      </a:r>
                      <a:r>
                        <a:rPr lang="en-US" sz="1600" dirty="0" err="1">
                          <a:latin typeface="Times New Roman" panose="02020603050405020304" pitchFamily="18" charset="0"/>
                          <a:cs typeface="Times New Roman" panose="02020603050405020304" pitchFamily="18" charset="0"/>
                        </a:rPr>
                        <a:t>ReLU</a:t>
                      </a:r>
                      <a:r>
                        <a:rPr lang="en-US" sz="1600" dirty="0">
                          <a:latin typeface="Times New Roman" panose="02020603050405020304" pitchFamily="18" charset="0"/>
                          <a:cs typeface="Times New Roman" panose="02020603050405020304" pitchFamily="18" charset="0"/>
                        </a:rPr>
                        <a:t> activation, pooling , dense, </a:t>
                      </a:r>
                      <a:r>
                        <a:rPr lang="en-US" sz="1600" dirty="0" err="1">
                          <a:latin typeface="Times New Roman" panose="02020603050405020304" pitchFamily="18" charset="0"/>
                          <a:cs typeface="Times New Roman" panose="02020603050405020304" pitchFamily="18" charset="0"/>
                        </a:rPr>
                        <a:t>softmax</a:t>
                      </a:r>
                      <a:r>
                        <a:rPr lang="en-US" sz="1600" dirty="0">
                          <a:latin typeface="Times New Roman" panose="02020603050405020304" pitchFamily="18" charset="0"/>
                          <a:cs typeface="Times New Roman" panose="02020603050405020304" pitchFamily="18" charset="0"/>
                        </a:rPr>
                        <a:t> layers to detect anomalies. Highest accuracy was observed at 100 epochs</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Wiley - 2021</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3934855986"/>
                  </a:ext>
                </a:extLst>
              </a:tr>
              <a:tr h="1313812">
                <a:tc>
                  <a:txBody>
                    <a:bodyPr/>
                    <a:lstStyle/>
                    <a:p>
                      <a:r>
                        <a:rPr lang="en-US" sz="1600" dirty="0">
                          <a:latin typeface="Times New Roman" panose="02020603050405020304" pitchFamily="18" charset="0"/>
                          <a:cs typeface="Times New Roman" panose="02020603050405020304" pitchFamily="18" charset="0"/>
                        </a:rPr>
                        <a:t>7.</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Generative Adversarial Networks for Anomaly Detection in Biomedical Imaging: A Study on Seven Medical Image Datasets</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IN" sz="1600" dirty="0">
                          <a:latin typeface="Times New Roman" panose="02020603050405020304" pitchFamily="18" charset="0"/>
                          <a:cs typeface="Times New Roman" panose="02020603050405020304" pitchFamily="18" charset="0"/>
                        </a:rPr>
                        <a:t>Marzieh </a:t>
                      </a:r>
                      <a:r>
                        <a:rPr lang="en-IN" sz="1600" dirty="0" err="1">
                          <a:latin typeface="Times New Roman" panose="02020603050405020304" pitchFamily="18" charset="0"/>
                          <a:cs typeface="Times New Roman" panose="02020603050405020304" pitchFamily="18" charset="0"/>
                        </a:rPr>
                        <a:t>Esmaeili</a:t>
                      </a:r>
                      <a:r>
                        <a:rPr lang="en-IN" sz="1600" dirty="0">
                          <a:latin typeface="Times New Roman" panose="02020603050405020304" pitchFamily="18" charset="0"/>
                          <a:cs typeface="Times New Roman" panose="02020603050405020304" pitchFamily="18" charset="0"/>
                        </a:rPr>
                        <a:t> et al.</a:t>
                      </a: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Uses GANs in which generators and discriminators are trained simultaneously to generate fake images and validate it with original image.</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IEEE - 2023</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3821937610"/>
                  </a:ext>
                </a:extLst>
              </a:tr>
              <a:tr h="1180582">
                <a:tc>
                  <a:txBody>
                    <a:bodyPr/>
                    <a:lstStyle/>
                    <a:p>
                      <a:r>
                        <a:rPr lang="en-US" sz="1600" dirty="0">
                          <a:latin typeface="Times New Roman" panose="02020603050405020304" pitchFamily="18" charset="0"/>
                          <a:cs typeface="Times New Roman" panose="02020603050405020304" pitchFamily="18" charset="0"/>
                        </a:rPr>
                        <a:t>8.</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Hyperspectral Anomaly Detection With Otsu-Based Isolation Forest</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r>
                        <a:rPr lang="en-IN" sz="1600" dirty="0" err="1">
                          <a:latin typeface="Times New Roman" panose="02020603050405020304" pitchFamily="18" charset="0"/>
                          <a:cs typeface="Times New Roman" panose="02020603050405020304" pitchFamily="18" charset="0"/>
                        </a:rPr>
                        <a:t>Yuxiang</a:t>
                      </a:r>
                      <a:r>
                        <a:rPr lang="en-IN" sz="1600" dirty="0">
                          <a:latin typeface="Times New Roman" panose="02020603050405020304" pitchFamily="18" charset="0"/>
                          <a:cs typeface="Times New Roman" panose="02020603050405020304" pitchFamily="18" charset="0"/>
                        </a:rPr>
                        <a:t> Zhang, et al.</a:t>
                      </a:r>
                    </a:p>
                  </a:txBody>
                  <a:tcPr marL="121920" marR="121920" marT="60960" marB="60960"/>
                </a:tc>
                <a:tc>
                  <a:txBody>
                    <a:bodyPr/>
                    <a:lstStyle/>
                    <a:p>
                      <a:r>
                        <a:rPr lang="en-US" sz="1600" dirty="0">
                          <a:latin typeface="Times New Roman" panose="02020603050405020304" pitchFamily="18" charset="0"/>
                          <a:cs typeface="Times New Roman" panose="02020603050405020304" pitchFamily="18" charset="0"/>
                        </a:rPr>
                        <a:t>Uses isolation forest by assembling multiple binary trees. To construct more discriminative binary tree, Otsu-based splitting criterion is applied to split subsamples into anomalies and backgrounds.</a:t>
                      </a:r>
                      <a:endParaRPr lang="en-IN" sz="1600" dirty="0">
                        <a:latin typeface="Times New Roman" panose="02020603050405020304" pitchFamily="18" charset="0"/>
                        <a:cs typeface="Times New Roman" panose="02020603050405020304" pitchFamily="18" charset="0"/>
                      </a:endParaRP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Times New Roman" panose="02020603050405020304" pitchFamily="18" charset="0"/>
                          <a:cs typeface="Times New Roman" panose="02020603050405020304" pitchFamily="18" charset="0"/>
                        </a:rPr>
                        <a:t>IEEE - 2021</a:t>
                      </a:r>
                      <a:endParaRPr lang="en-IN" sz="16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txBody>
                  <a:tcPr marL="121920" marR="121920" marT="60960" marB="60960"/>
                </a:tc>
                <a:extLst>
                  <a:ext uri="{0D108BD9-81ED-4DB2-BD59-A6C34878D82A}">
                    <a16:rowId xmlns:a16="http://schemas.microsoft.com/office/drawing/2014/main" val="220848138"/>
                  </a:ext>
                </a:extLst>
              </a:tr>
            </a:tbl>
          </a:graphicData>
        </a:graphic>
      </p:graphicFrame>
    </p:spTree>
    <p:extLst>
      <p:ext uri="{BB962C8B-B14F-4D97-AF65-F5344CB8AC3E}">
        <p14:creationId xmlns:p14="http://schemas.microsoft.com/office/powerpoint/2010/main" val="2112665045"/>
      </p:ext>
    </p:extLst>
  </p:cSld>
  <p:clrMapOvr>
    <a:masterClrMapping/>
  </p:clrMapOvr>
</p:sld>
</file>

<file path=ppt/theme/theme1.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Gantt-Chart-with-Dependencies_PowerPoint" id="{66D5AC15-DC8F-1B4B-919D-6A46CB5EAC23}" vid="{6D174A49-E34E-2C40-9083-D339CF5F8A00}"/>
    </a:ext>
  </a:extLst>
</a:theme>
</file>

<file path=ppt/theme/theme2.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PowerPoint-Gantt-Chart-with-Dependencies_PowerPoint</Template>
  <TotalTime>732</TotalTime>
  <Words>3148</Words>
  <Application>Microsoft Office PowerPoint</Application>
  <PresentationFormat>Widescreen</PresentationFormat>
  <Paragraphs>376</Paragraphs>
  <Slides>27</Slides>
  <Notes>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27</vt:i4>
      </vt:variant>
    </vt:vector>
  </HeadingPairs>
  <TitlesOfParts>
    <vt:vector size="37" baseType="lpstr">
      <vt:lpstr>Arial</vt:lpstr>
      <vt:lpstr>Barlow Semi Condensed</vt:lpstr>
      <vt:lpstr>Barlow Semi Condensed Medium</vt:lpstr>
      <vt:lpstr>Calibri</vt:lpstr>
      <vt:lpstr>Calibri Light</vt:lpstr>
      <vt:lpstr>Century Gothic</vt:lpstr>
      <vt:lpstr>Fjalla One</vt:lpstr>
      <vt:lpstr>Times New Roman</vt:lpstr>
      <vt:lpstr>Тема Office</vt:lpstr>
      <vt:lpstr>Technology Consulting by Slidesgo</vt:lpstr>
      <vt:lpstr>MEDICAL IMAGE SECURITY &amp; ANOMALY DETECTION</vt:lpstr>
      <vt:lpstr>PROBLEM STATEMENT</vt:lpstr>
      <vt:lpstr>COMMENTS FROM REVIEW </vt:lpstr>
      <vt:lpstr>ABSTRACT</vt:lpstr>
      <vt:lpstr>INTRODUCTION</vt:lpstr>
      <vt:lpstr>OBJECTIVES</vt:lpstr>
      <vt:lpstr>SCOPE</vt:lpstr>
      <vt:lpstr>LITERATURE SURVEY</vt:lpstr>
      <vt:lpstr>LITERATURE SURVEY(Contd)</vt:lpstr>
      <vt:lpstr>LITERATURE SURVEY(Contd)</vt:lpstr>
      <vt:lpstr>EXISTING SYSTEM</vt:lpstr>
      <vt:lpstr>METHODOLOGY</vt:lpstr>
      <vt:lpstr>Work Flow Diagram Of Hybrid End-to-end Encryption</vt:lpstr>
      <vt:lpstr>Work Flow Diagram Of Hybrid End-to-end Encryption</vt:lpstr>
      <vt:lpstr>PowerPoint Presentation</vt:lpstr>
      <vt:lpstr>TECHNOLOGY STACK </vt:lpstr>
      <vt:lpstr>MODULES</vt:lpstr>
      <vt:lpstr>MODULES (Contd)</vt:lpstr>
      <vt:lpstr>RESULTS</vt:lpstr>
      <vt:lpstr>RESULTS (Contd)</vt:lpstr>
      <vt:lpstr>ACHIEVEMENTS</vt:lpstr>
      <vt:lpstr>SCREENSHOTS</vt:lpstr>
      <vt:lpstr>BENEFITS</vt:lpstr>
      <vt:lpstr>REFERENCES</vt:lpstr>
      <vt:lpstr>REFERENCES (Contd)</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Alexandra Ragazhinskaya</dc:creator>
  <cp:lastModifiedBy>Vidhyambika S.R</cp:lastModifiedBy>
  <cp:revision>24</cp:revision>
  <cp:lastPrinted>2020-08-31T22:23:58Z</cp:lastPrinted>
  <dcterms:created xsi:type="dcterms:W3CDTF">2020-10-13T18:01:47Z</dcterms:created>
  <dcterms:modified xsi:type="dcterms:W3CDTF">2024-11-22T04:56:13Z</dcterms:modified>
</cp:coreProperties>
</file>

<file path=docProps/thumbnail.jpeg>
</file>